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5" r:id="rId1"/>
  </p:sldMasterIdLst>
  <p:notesMasterIdLst>
    <p:notesMasterId r:id="rId23"/>
  </p:notesMasterIdLst>
  <p:sldIdLst>
    <p:sldId id="278" r:id="rId2"/>
    <p:sldId id="334" r:id="rId3"/>
    <p:sldId id="305" r:id="rId4"/>
    <p:sldId id="310" r:id="rId5"/>
    <p:sldId id="306" r:id="rId6"/>
    <p:sldId id="317" r:id="rId7"/>
    <p:sldId id="318" r:id="rId8"/>
    <p:sldId id="319" r:id="rId9"/>
    <p:sldId id="314" r:id="rId10"/>
    <p:sldId id="328" r:id="rId11"/>
    <p:sldId id="326" r:id="rId12"/>
    <p:sldId id="332" r:id="rId13"/>
    <p:sldId id="333" r:id="rId14"/>
    <p:sldId id="315" r:id="rId15"/>
    <p:sldId id="322" r:id="rId16"/>
    <p:sldId id="327" r:id="rId17"/>
    <p:sldId id="323" r:id="rId18"/>
    <p:sldId id="324" r:id="rId19"/>
    <p:sldId id="331" r:id="rId20"/>
    <p:sldId id="329" r:id="rId21"/>
    <p:sldId id="330" r:id="rId22"/>
  </p:sldIdLst>
  <p:sldSz cx="18288000" cy="10287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lides" id="{640CDA3A-FD62-461F-A16C-C55370B57279}">
          <p14:sldIdLst>
            <p14:sldId id="278"/>
            <p14:sldId id="334"/>
            <p14:sldId id="305"/>
            <p14:sldId id="310"/>
            <p14:sldId id="306"/>
            <p14:sldId id="317"/>
            <p14:sldId id="318"/>
            <p14:sldId id="319"/>
            <p14:sldId id="314"/>
            <p14:sldId id="328"/>
            <p14:sldId id="326"/>
            <p14:sldId id="332"/>
            <p14:sldId id="333"/>
            <p14:sldId id="315"/>
            <p14:sldId id="322"/>
            <p14:sldId id="327"/>
            <p14:sldId id="323"/>
            <p14:sldId id="324"/>
            <p14:sldId id="331"/>
            <p14:sldId id="329"/>
            <p14:sldId id="330"/>
          </p14:sldIdLst>
        </p14:section>
      </p14:sectionLst>
    </p:ext>
    <p:ext uri="{EFAFB233-063F-42B5-8137-9DF3F51BA10A}">
      <p15:sldGuideLst xmlns:p15="http://schemas.microsoft.com/office/powerpoint/2012/main">
        <p15:guide id="1" orient="horz" pos="3240" userDrawn="1">
          <p15:clr>
            <a:srgbClr val="A4A3A4"/>
          </p15:clr>
        </p15:guide>
        <p15:guide id="2" pos="576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indows User" initials="WU" lastIdx="1" clrIdx="0">
    <p:extLst>
      <p:ext uri="{19B8F6BF-5375-455C-9EA6-DF929625EA0E}">
        <p15:presenceInfo xmlns:p15="http://schemas.microsoft.com/office/powerpoint/2012/main" userId="Windows Use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893"/>
    <a:srgbClr val="08E5FC"/>
    <a:srgbClr val="18E6FC"/>
    <a:srgbClr val="FFE3B0"/>
    <a:srgbClr val="64D1F8"/>
    <a:srgbClr val="ABE9FF"/>
    <a:srgbClr val="F0AEE2"/>
    <a:srgbClr val="E9879C"/>
    <a:srgbClr val="EFA7B6"/>
    <a:srgbClr val="FAC8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076" autoAdjust="0"/>
    <p:restoredTop sz="96517" autoAdjust="0"/>
  </p:normalViewPr>
  <p:slideViewPr>
    <p:cSldViewPr snapToGrid="0" showGuides="1">
      <p:cViewPr varScale="1">
        <p:scale>
          <a:sx n="55" d="100"/>
          <a:sy n="55" d="100"/>
        </p:scale>
        <p:origin x="869" y="38"/>
      </p:cViewPr>
      <p:guideLst>
        <p:guide orient="horz" pos="3240"/>
        <p:guide pos="5760"/>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commentAuthors" Target="commen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2FCE771-8497-4A59-A017-5B60990ED265}" type="datetimeFigureOut">
              <a:rPr lang="en-US" smtClean="0"/>
              <a:t>1/29/2024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080D9E2-7F78-4717-BAB1-C49F64A548F1}" type="slidenum">
              <a:rPr lang="en-US" smtClean="0"/>
              <a:t>‹#›</a:t>
            </a:fld>
            <a:endParaRPr lang="en-US" dirty="0"/>
          </a:p>
        </p:txBody>
      </p:sp>
    </p:spTree>
    <p:extLst>
      <p:ext uri="{BB962C8B-B14F-4D97-AF65-F5344CB8AC3E}">
        <p14:creationId xmlns:p14="http://schemas.microsoft.com/office/powerpoint/2010/main" val="2160489097"/>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n-lt"/>
        <a:ea typeface="+mn-ea"/>
        <a:cs typeface="+mn-cs"/>
      </a:defRPr>
    </a:lvl1pPr>
    <a:lvl2pPr marL="685800" algn="l" defTabSz="1371600" rtl="0" eaLnBrk="1" latinLnBrk="0" hangingPunct="1">
      <a:defRPr sz="1800" kern="1200">
        <a:solidFill>
          <a:schemeClr val="tx1"/>
        </a:solidFill>
        <a:latin typeface="+mn-lt"/>
        <a:ea typeface="+mn-ea"/>
        <a:cs typeface="+mn-cs"/>
      </a:defRPr>
    </a:lvl2pPr>
    <a:lvl3pPr marL="1371600" algn="l" defTabSz="1371600" rtl="0" eaLnBrk="1" latinLnBrk="0" hangingPunct="1">
      <a:defRPr sz="1800" kern="1200">
        <a:solidFill>
          <a:schemeClr val="tx1"/>
        </a:solidFill>
        <a:latin typeface="+mn-lt"/>
        <a:ea typeface="+mn-ea"/>
        <a:cs typeface="+mn-cs"/>
      </a:defRPr>
    </a:lvl3pPr>
    <a:lvl4pPr marL="2057400" algn="l" defTabSz="1371600" rtl="0" eaLnBrk="1" latinLnBrk="0" hangingPunct="1">
      <a:defRPr sz="1800" kern="1200">
        <a:solidFill>
          <a:schemeClr val="tx1"/>
        </a:solidFill>
        <a:latin typeface="+mn-lt"/>
        <a:ea typeface="+mn-ea"/>
        <a:cs typeface="+mn-cs"/>
      </a:defRPr>
    </a:lvl4pPr>
    <a:lvl5pPr marL="2743200" algn="l" defTabSz="1371600" rtl="0" eaLnBrk="1" latinLnBrk="0" hangingPunct="1">
      <a:defRPr sz="1800" kern="1200">
        <a:solidFill>
          <a:schemeClr val="tx1"/>
        </a:solidFill>
        <a:latin typeface="+mn-lt"/>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5</a:t>
            </a:fld>
            <a:endParaRPr lang="en-US" dirty="0"/>
          </a:p>
        </p:txBody>
      </p:sp>
    </p:spTree>
    <p:extLst>
      <p:ext uri="{BB962C8B-B14F-4D97-AF65-F5344CB8AC3E}">
        <p14:creationId xmlns:p14="http://schemas.microsoft.com/office/powerpoint/2010/main" val="6029083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6</a:t>
            </a:fld>
            <a:endParaRPr lang="en-US" dirty="0"/>
          </a:p>
        </p:txBody>
      </p:sp>
    </p:spTree>
    <p:extLst>
      <p:ext uri="{BB962C8B-B14F-4D97-AF65-F5344CB8AC3E}">
        <p14:creationId xmlns:p14="http://schemas.microsoft.com/office/powerpoint/2010/main" val="37401795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7</a:t>
            </a:fld>
            <a:endParaRPr lang="en-US" dirty="0"/>
          </a:p>
        </p:txBody>
      </p:sp>
    </p:spTree>
    <p:extLst>
      <p:ext uri="{BB962C8B-B14F-4D97-AF65-F5344CB8AC3E}">
        <p14:creationId xmlns:p14="http://schemas.microsoft.com/office/powerpoint/2010/main" val="11818605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8</a:t>
            </a:fld>
            <a:endParaRPr lang="en-US" dirty="0"/>
          </a:p>
        </p:txBody>
      </p:sp>
    </p:spTree>
    <p:extLst>
      <p:ext uri="{BB962C8B-B14F-4D97-AF65-F5344CB8AC3E}">
        <p14:creationId xmlns:p14="http://schemas.microsoft.com/office/powerpoint/2010/main" val="28279719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9</a:t>
            </a:fld>
            <a:endParaRPr lang="en-US" dirty="0"/>
          </a:p>
        </p:txBody>
      </p:sp>
    </p:spTree>
    <p:extLst>
      <p:ext uri="{BB962C8B-B14F-4D97-AF65-F5344CB8AC3E}">
        <p14:creationId xmlns:p14="http://schemas.microsoft.com/office/powerpoint/2010/main" val="2908780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10</a:t>
            </a:fld>
            <a:endParaRPr lang="en-US" dirty="0"/>
          </a:p>
        </p:txBody>
      </p:sp>
    </p:spTree>
    <p:extLst>
      <p:ext uri="{BB962C8B-B14F-4D97-AF65-F5344CB8AC3E}">
        <p14:creationId xmlns:p14="http://schemas.microsoft.com/office/powerpoint/2010/main" val="35879352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080D9E2-7F78-4717-BAB1-C49F64A548F1}" type="slidenum">
              <a:rPr lang="en-US" smtClean="0"/>
              <a:t>14</a:t>
            </a:fld>
            <a:endParaRPr lang="en-US" dirty="0"/>
          </a:p>
        </p:txBody>
      </p:sp>
    </p:spTree>
    <p:extLst>
      <p:ext uri="{BB962C8B-B14F-4D97-AF65-F5344CB8AC3E}">
        <p14:creationId xmlns:p14="http://schemas.microsoft.com/office/powerpoint/2010/main" val="320171972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Main_Snow">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548519-FCBA-4416-AA27-79990288969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8287999" cy="10287000"/>
          </a:xfrm>
          <a:prstGeom prst="rect">
            <a:avLst/>
          </a:prstGeom>
        </p:spPr>
      </p:pic>
    </p:spTree>
    <p:extLst>
      <p:ext uri="{BB962C8B-B14F-4D97-AF65-F5344CB8AC3E}">
        <p14:creationId xmlns:p14="http://schemas.microsoft.com/office/powerpoint/2010/main" val="389146926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PicSlides">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548519-FCBA-4416-AA27-79990288969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8287999" cy="10287000"/>
          </a:xfrm>
          <a:prstGeom prst="rect">
            <a:avLst/>
          </a:prstGeom>
        </p:spPr>
      </p:pic>
      <p:sp>
        <p:nvSpPr>
          <p:cNvPr id="6" name="Picture Placeholder 5">
            <a:extLst>
              <a:ext uri="{FF2B5EF4-FFF2-40B4-BE49-F238E27FC236}">
                <a16:creationId xmlns:a16="http://schemas.microsoft.com/office/drawing/2014/main" id="{E6801B18-BBC3-4D40-B5F6-EDDBC9789866}"/>
              </a:ext>
            </a:extLst>
          </p:cNvPr>
          <p:cNvSpPr>
            <a:spLocks noGrp="1"/>
          </p:cNvSpPr>
          <p:nvPr>
            <p:ph type="pic" sz="quarter" idx="10"/>
          </p:nvPr>
        </p:nvSpPr>
        <p:spPr>
          <a:xfrm>
            <a:off x="2754314" y="4836971"/>
            <a:ext cx="3265486" cy="3233928"/>
          </a:xfrm>
        </p:spPr>
        <p:txBody>
          <a:bodyPr/>
          <a:lstStyle/>
          <a:p>
            <a:endParaRPr lang="en-US" dirty="0"/>
          </a:p>
        </p:txBody>
      </p:sp>
      <p:sp>
        <p:nvSpPr>
          <p:cNvPr id="9" name="Picture Placeholder 5">
            <a:extLst>
              <a:ext uri="{FF2B5EF4-FFF2-40B4-BE49-F238E27FC236}">
                <a16:creationId xmlns:a16="http://schemas.microsoft.com/office/drawing/2014/main" id="{D9E338A6-7182-4721-BF04-13D06A8AD753}"/>
              </a:ext>
            </a:extLst>
          </p:cNvPr>
          <p:cNvSpPr>
            <a:spLocks noGrp="1"/>
          </p:cNvSpPr>
          <p:nvPr>
            <p:ph type="pic" sz="quarter" idx="12"/>
          </p:nvPr>
        </p:nvSpPr>
        <p:spPr>
          <a:xfrm>
            <a:off x="12286615" y="2074091"/>
            <a:ext cx="3265486" cy="3233928"/>
          </a:xfrm>
        </p:spPr>
        <p:txBody>
          <a:bodyPr/>
          <a:lstStyle/>
          <a:p>
            <a:endParaRPr lang="en-US" dirty="0"/>
          </a:p>
        </p:txBody>
      </p:sp>
    </p:spTree>
    <p:extLst>
      <p:ext uri="{BB962C8B-B14F-4D97-AF65-F5344CB8AC3E}">
        <p14:creationId xmlns:p14="http://schemas.microsoft.com/office/powerpoint/2010/main" val="32294188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icSlides">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548519-FCBA-4416-AA27-79990288969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8287999" cy="10287000"/>
          </a:xfrm>
          <a:prstGeom prst="rect">
            <a:avLst/>
          </a:prstGeom>
        </p:spPr>
      </p:pic>
      <p:sp>
        <p:nvSpPr>
          <p:cNvPr id="6" name="Picture Placeholder 5">
            <a:extLst>
              <a:ext uri="{FF2B5EF4-FFF2-40B4-BE49-F238E27FC236}">
                <a16:creationId xmlns:a16="http://schemas.microsoft.com/office/drawing/2014/main" id="{E6801B18-BBC3-4D40-B5F6-EDDBC9789866}"/>
              </a:ext>
            </a:extLst>
          </p:cNvPr>
          <p:cNvSpPr>
            <a:spLocks noGrp="1"/>
          </p:cNvSpPr>
          <p:nvPr>
            <p:ph type="pic" sz="quarter" idx="10"/>
          </p:nvPr>
        </p:nvSpPr>
        <p:spPr>
          <a:xfrm>
            <a:off x="1388223" y="2137838"/>
            <a:ext cx="3265486" cy="3233928"/>
          </a:xfrm>
        </p:spPr>
        <p:txBody>
          <a:bodyPr/>
          <a:lstStyle/>
          <a:p>
            <a:endParaRPr lang="en-US" dirty="0"/>
          </a:p>
        </p:txBody>
      </p:sp>
      <p:sp>
        <p:nvSpPr>
          <p:cNvPr id="9" name="Picture Placeholder 5">
            <a:extLst>
              <a:ext uri="{FF2B5EF4-FFF2-40B4-BE49-F238E27FC236}">
                <a16:creationId xmlns:a16="http://schemas.microsoft.com/office/drawing/2014/main" id="{D9E338A6-7182-4721-BF04-13D06A8AD753}"/>
              </a:ext>
            </a:extLst>
          </p:cNvPr>
          <p:cNvSpPr>
            <a:spLocks noGrp="1"/>
          </p:cNvSpPr>
          <p:nvPr>
            <p:ph type="pic" sz="quarter" idx="12"/>
          </p:nvPr>
        </p:nvSpPr>
        <p:spPr>
          <a:xfrm>
            <a:off x="13763376" y="2147453"/>
            <a:ext cx="3265486" cy="3233928"/>
          </a:xfrm>
        </p:spPr>
        <p:txBody>
          <a:bodyPr/>
          <a:lstStyle/>
          <a:p>
            <a:endParaRPr lang="en-US" dirty="0"/>
          </a:p>
        </p:txBody>
      </p:sp>
      <p:sp>
        <p:nvSpPr>
          <p:cNvPr id="11" name="Picture Placeholder 5">
            <a:extLst>
              <a:ext uri="{FF2B5EF4-FFF2-40B4-BE49-F238E27FC236}">
                <a16:creationId xmlns:a16="http://schemas.microsoft.com/office/drawing/2014/main" id="{FB3BB827-F8E8-4A25-BDF1-C8B28891F6B0}"/>
              </a:ext>
            </a:extLst>
          </p:cNvPr>
          <p:cNvSpPr>
            <a:spLocks noGrp="1"/>
          </p:cNvSpPr>
          <p:nvPr>
            <p:ph type="pic" sz="quarter" idx="13"/>
          </p:nvPr>
        </p:nvSpPr>
        <p:spPr>
          <a:xfrm>
            <a:off x="7511257" y="3084993"/>
            <a:ext cx="3265486" cy="3233928"/>
          </a:xfrm>
        </p:spPr>
        <p:txBody>
          <a:bodyPr/>
          <a:lstStyle/>
          <a:p>
            <a:endParaRPr lang="en-US" dirty="0"/>
          </a:p>
        </p:txBody>
      </p:sp>
    </p:spTree>
    <p:extLst>
      <p:ext uri="{BB962C8B-B14F-4D97-AF65-F5344CB8AC3E}">
        <p14:creationId xmlns:p14="http://schemas.microsoft.com/office/powerpoint/2010/main" val="15026535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_Wh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259020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fld id="{22F9278F-9EBE-4712-AB85-1A4E72227909}" type="datetimeFigureOut">
              <a:rPr lang="en-US" smtClean="0"/>
              <a:t>1/29/2024</a:t>
            </a:fld>
            <a:endParaRPr lang="en-US" dirty="0"/>
          </a:p>
        </p:txBody>
      </p:sp>
      <p:sp>
        <p:nvSpPr>
          <p:cNvPr id="5" name="Footer Placeholder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fld id="{685DEEB0-0D57-4C46-9A3A-CA2E40FA33D3}" type="slidenum">
              <a:rPr lang="en-US" smtClean="0"/>
              <a:t>‹#›</a:t>
            </a:fld>
            <a:endParaRPr lang="en-US" dirty="0"/>
          </a:p>
        </p:txBody>
      </p:sp>
    </p:spTree>
    <p:extLst>
      <p:ext uri="{BB962C8B-B14F-4D97-AF65-F5344CB8AC3E}">
        <p14:creationId xmlns:p14="http://schemas.microsoft.com/office/powerpoint/2010/main" val="294607925"/>
      </p:ext>
    </p:extLst>
  </p:cSld>
  <p:clrMap bg1="lt1" tx1="dk1" bg2="lt2" tx2="dk2" accent1="accent1" accent2="accent2" accent3="accent3" accent4="accent4" accent5="accent5" accent6="accent6" hlink="hlink" folHlink="folHlink"/>
  <p:sldLayoutIdLst>
    <p:sldLayoutId id="2147483672" r:id="rId1"/>
    <p:sldLayoutId id="2147483678" r:id="rId2"/>
    <p:sldLayoutId id="2147483679" r:id="rId3"/>
    <p:sldLayoutId id="2147483649" r:id="rId4"/>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3.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10.png"/><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png"/><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7.png"/><Relationship Id="rId7"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64" name="Textbox">
            <a:extLst>
              <a:ext uri="{FF2B5EF4-FFF2-40B4-BE49-F238E27FC236}">
                <a16:creationId xmlns:a16="http://schemas.microsoft.com/office/drawing/2014/main" id="{27F302BA-1CF6-404B-BE07-51F6BA7EE7DF}"/>
              </a:ext>
            </a:extLst>
          </p:cNvPr>
          <p:cNvSpPr txBox="1"/>
          <p:nvPr/>
        </p:nvSpPr>
        <p:spPr>
          <a:xfrm>
            <a:off x="3314700" y="4837524"/>
            <a:ext cx="12361907" cy="1377878"/>
          </a:xfrm>
          <a:prstGeom prst="rect">
            <a:avLst/>
          </a:prstGeom>
          <a:noFill/>
        </p:spPr>
        <p:txBody>
          <a:bodyPr wrap="square" rtlCol="0">
            <a:spAutoFit/>
          </a:bodyPr>
          <a:lstStyle/>
          <a:p>
            <a:pPr algn="ctr">
              <a:lnSpc>
                <a:spcPts val="11250"/>
              </a:lnSpc>
            </a:pPr>
            <a:r>
              <a:rPr lang="en-US" sz="6750" spc="1200" dirty="0">
                <a:solidFill>
                  <a:schemeClr val="accent3">
                    <a:lumMod val="60000"/>
                    <a:lumOff val="40000"/>
                  </a:schemeClr>
                </a:solidFill>
                <a:latin typeface="Trebuchet MS" panose="020B0603020202020204" pitchFamily="34" charset="0"/>
                <a:ea typeface="Tahoma" panose="020B0604030504040204" pitchFamily="34" charset="0"/>
                <a:cs typeface="Tahoma" panose="020B0604030504040204" pitchFamily="34" charset="0"/>
              </a:rPr>
              <a:t>HAPPY</a:t>
            </a:r>
            <a:r>
              <a:rPr lang="en-US" sz="6750" spc="1200" dirty="0">
                <a:solidFill>
                  <a:schemeClr val="bg1">
                    <a:lumMod val="95000"/>
                  </a:schemeClr>
                </a:solidFill>
                <a:latin typeface="Trebuchet MS" panose="020B0603020202020204" pitchFamily="34" charset="0"/>
                <a:ea typeface="Tahoma" panose="020B0604030504040204" pitchFamily="34" charset="0"/>
                <a:cs typeface="Tahoma" panose="020B0604030504040204" pitchFamily="34" charset="0"/>
              </a:rPr>
              <a:t> NEW YEAR</a:t>
            </a:r>
          </a:p>
        </p:txBody>
      </p:sp>
      <p:pic>
        <p:nvPicPr>
          <p:cNvPr id="70" name="star_shine">
            <a:extLst>
              <a:ext uri="{FF2B5EF4-FFF2-40B4-BE49-F238E27FC236}">
                <a16:creationId xmlns:a16="http://schemas.microsoft.com/office/drawing/2014/main" id="{F315149A-51FB-45B4-B45B-3BB7131D28D6}"/>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4507726" y="2643987"/>
            <a:ext cx="1806125" cy="1765809"/>
          </a:xfrm>
          <a:prstGeom prst="rect">
            <a:avLst/>
          </a:prstGeom>
        </p:spPr>
      </p:pic>
      <p:pic>
        <p:nvPicPr>
          <p:cNvPr id="81" name="star_shine">
            <a:extLst>
              <a:ext uri="{FF2B5EF4-FFF2-40B4-BE49-F238E27FC236}">
                <a16:creationId xmlns:a16="http://schemas.microsoft.com/office/drawing/2014/main" id="{6DEB4153-92BB-4860-B4EF-E96B79AB3FD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7168464" y="3814009"/>
            <a:ext cx="1566060" cy="1531103"/>
          </a:xfrm>
          <a:prstGeom prst="rect">
            <a:avLst/>
          </a:prstGeom>
        </p:spPr>
      </p:pic>
      <p:pic>
        <p:nvPicPr>
          <p:cNvPr id="82" name="Picture 81">
            <a:extLst>
              <a:ext uri="{FF2B5EF4-FFF2-40B4-BE49-F238E27FC236}">
                <a16:creationId xmlns:a16="http://schemas.microsoft.com/office/drawing/2014/main" id="{44F91E68-9CFA-4716-8805-DF1A05A128C2}"/>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1790384" y="1355271"/>
            <a:ext cx="541383" cy="529299"/>
          </a:xfrm>
          <a:prstGeom prst="rect">
            <a:avLst/>
          </a:prstGeom>
        </p:spPr>
      </p:pic>
      <p:pic>
        <p:nvPicPr>
          <p:cNvPr id="83" name="Picture 82">
            <a:extLst>
              <a:ext uri="{FF2B5EF4-FFF2-40B4-BE49-F238E27FC236}">
                <a16:creationId xmlns:a16="http://schemas.microsoft.com/office/drawing/2014/main" id="{37874650-3977-4B7C-99DB-8F38F02DE10C}"/>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923239" y="477882"/>
            <a:ext cx="839520" cy="820781"/>
          </a:xfrm>
          <a:prstGeom prst="rect">
            <a:avLst/>
          </a:prstGeom>
        </p:spPr>
      </p:pic>
      <p:pic>
        <p:nvPicPr>
          <p:cNvPr id="85" name="Picture 84">
            <a:extLst>
              <a:ext uri="{FF2B5EF4-FFF2-40B4-BE49-F238E27FC236}">
                <a16:creationId xmlns:a16="http://schemas.microsoft.com/office/drawing/2014/main" id="{BC28F34C-021F-491D-A191-B9F361BD15EF}"/>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4042482" y="1893832"/>
            <a:ext cx="608320" cy="594742"/>
          </a:xfrm>
          <a:prstGeom prst="rect">
            <a:avLst/>
          </a:prstGeom>
        </p:spPr>
      </p:pic>
      <p:pic>
        <p:nvPicPr>
          <p:cNvPr id="89" name="Picture 88">
            <a:extLst>
              <a:ext uri="{FF2B5EF4-FFF2-40B4-BE49-F238E27FC236}">
                <a16:creationId xmlns:a16="http://schemas.microsoft.com/office/drawing/2014/main" id="{26D28E5B-2B8A-4574-8433-68AE0D7E4EEE}"/>
              </a:ext>
            </a:extLst>
          </p:cNvPr>
          <p:cNvPicPr>
            <a:picLocks noChangeAspect="1"/>
          </p:cNvPicPr>
          <p:nvPr/>
        </p:nvPicPr>
        <p:blipFill>
          <a:blip r:embed="rId6" cstate="hqprint">
            <a:extLst>
              <a:ext uri="{28A0092B-C50C-407E-A947-70E740481C1C}">
                <a14:useLocalDpi xmlns:a14="http://schemas.microsoft.com/office/drawing/2010/main" val="0"/>
              </a:ext>
            </a:extLst>
          </a:blip>
          <a:srcRect/>
          <a:stretch/>
        </p:blipFill>
        <p:spPr>
          <a:xfrm>
            <a:off x="8260210" y="898071"/>
            <a:ext cx="512173" cy="500741"/>
          </a:xfrm>
          <a:prstGeom prst="rect">
            <a:avLst/>
          </a:prstGeom>
        </p:spPr>
      </p:pic>
      <p:pic>
        <p:nvPicPr>
          <p:cNvPr id="90" name="Picture 89">
            <a:extLst>
              <a:ext uri="{FF2B5EF4-FFF2-40B4-BE49-F238E27FC236}">
                <a16:creationId xmlns:a16="http://schemas.microsoft.com/office/drawing/2014/main" id="{F6CD8658-8E26-4723-B2A4-F5A07F411F9B}"/>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5868555" y="0"/>
            <a:ext cx="541383" cy="529299"/>
          </a:xfrm>
          <a:prstGeom prst="rect">
            <a:avLst/>
          </a:prstGeom>
        </p:spPr>
      </p:pic>
      <p:pic>
        <p:nvPicPr>
          <p:cNvPr id="91" name="Picture 90">
            <a:extLst>
              <a:ext uri="{FF2B5EF4-FFF2-40B4-BE49-F238E27FC236}">
                <a16:creationId xmlns:a16="http://schemas.microsoft.com/office/drawing/2014/main" id="{19300121-939D-46B3-B1A8-717CCACDB0D5}"/>
              </a:ext>
            </a:extLst>
          </p:cNvPr>
          <p:cNvPicPr>
            <a:picLocks noChangeAspect="1"/>
          </p:cNvPicPr>
          <p:nvPr/>
        </p:nvPicPr>
        <p:blipFill>
          <a:blip r:embed="rId6" cstate="hqprint">
            <a:extLst>
              <a:ext uri="{28A0092B-C50C-407E-A947-70E740481C1C}">
                <a14:useLocalDpi xmlns:a14="http://schemas.microsoft.com/office/drawing/2010/main" val="0"/>
              </a:ext>
            </a:extLst>
          </a:blip>
          <a:srcRect/>
          <a:stretch/>
        </p:blipFill>
        <p:spPr>
          <a:xfrm>
            <a:off x="684051" y="3154843"/>
            <a:ext cx="512173" cy="500741"/>
          </a:xfrm>
          <a:prstGeom prst="rect">
            <a:avLst/>
          </a:prstGeom>
        </p:spPr>
      </p:pic>
      <p:sp>
        <p:nvSpPr>
          <p:cNvPr id="98" name="Oval 97">
            <a:extLst>
              <a:ext uri="{FF2B5EF4-FFF2-40B4-BE49-F238E27FC236}">
                <a16:creationId xmlns:a16="http://schemas.microsoft.com/office/drawing/2014/main" id="{967F6D46-A69C-41D2-B403-557E5E26F0E9}"/>
              </a:ext>
            </a:extLst>
          </p:cNvPr>
          <p:cNvSpPr/>
          <p:nvPr/>
        </p:nvSpPr>
        <p:spPr>
          <a:xfrm>
            <a:off x="12811942" y="12573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A1E1A1E2-3619-44F2-AB92-699855D9A6A1}"/>
              </a:ext>
            </a:extLst>
          </p:cNvPr>
          <p:cNvSpPr/>
          <p:nvPr/>
        </p:nvSpPr>
        <p:spPr>
          <a:xfrm>
            <a:off x="16355242" y="7239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5637297B-A5E5-400B-B4AF-753DD28D13F9}"/>
              </a:ext>
            </a:extLst>
          </p:cNvPr>
          <p:cNvSpPr/>
          <p:nvPr/>
        </p:nvSpPr>
        <p:spPr>
          <a:xfrm>
            <a:off x="15441431" y="2012092"/>
            <a:ext cx="1803764" cy="1803764"/>
          </a:xfrm>
          <a:prstGeom prst="ellipse">
            <a:avLst/>
          </a:prstGeom>
          <a:solidFill>
            <a:schemeClr val="accent4">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A3728DFC-C91E-42D4-9518-8961DCDFDC82}"/>
              </a:ext>
            </a:extLst>
          </p:cNvPr>
          <p:cNvSpPr/>
          <p:nvPr/>
        </p:nvSpPr>
        <p:spPr>
          <a:xfrm>
            <a:off x="13698099" y="520838"/>
            <a:ext cx="1616557" cy="1616557"/>
          </a:xfrm>
          <a:prstGeom prst="ellipse">
            <a:avLst/>
          </a:prstGeom>
          <a:solidFill>
            <a:schemeClr val="accent4">
              <a:alpha val="3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DA9A89E8-A7E5-4ECB-A2C6-A3FC6AE5D84A}"/>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93B61BB5-2ADE-43E3-A631-029B1A1864AB}"/>
              </a:ext>
            </a:extLst>
          </p:cNvPr>
          <p:cNvSpPr/>
          <p:nvPr/>
        </p:nvSpPr>
        <p:spPr>
          <a:xfrm>
            <a:off x="16023743" y="1880287"/>
            <a:ext cx="1616557" cy="1616557"/>
          </a:xfrm>
          <a:prstGeom prst="ellipse">
            <a:avLst/>
          </a:prstGeom>
          <a:solidFill>
            <a:schemeClr val="accent4">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A02F4D8F-2756-4C5A-8594-D6BB93615D5A}"/>
              </a:ext>
            </a:extLst>
          </p:cNvPr>
          <p:cNvSpPr/>
          <p:nvPr/>
        </p:nvSpPr>
        <p:spPr>
          <a:xfrm>
            <a:off x="-808279" y="26036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11F7BC4B-4865-4132-8639-8278D9B675A5}"/>
              </a:ext>
            </a:extLst>
          </p:cNvPr>
          <p:cNvSpPr/>
          <p:nvPr/>
        </p:nvSpPr>
        <p:spPr>
          <a:xfrm>
            <a:off x="13128143" y="189882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0FAA0AA1-2687-43C8-8B19-F21392B8B1F6}"/>
              </a:ext>
            </a:extLst>
          </p:cNvPr>
          <p:cNvSpPr/>
          <p:nvPr/>
        </p:nvSpPr>
        <p:spPr>
          <a:xfrm>
            <a:off x="13737743" y="3657600"/>
            <a:ext cx="1496079" cy="1496079"/>
          </a:xfrm>
          <a:prstGeom prst="ellipse">
            <a:avLst/>
          </a:prstGeom>
          <a:solidFill>
            <a:schemeClr val="accent4">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Oval 107">
            <a:extLst>
              <a:ext uri="{FF2B5EF4-FFF2-40B4-BE49-F238E27FC236}">
                <a16:creationId xmlns:a16="http://schemas.microsoft.com/office/drawing/2014/main" id="{D53C9B51-4B53-426D-9B9F-AD086C8D78FD}"/>
              </a:ext>
            </a:extLst>
          </p:cNvPr>
          <p:cNvSpPr/>
          <p:nvPr/>
        </p:nvSpPr>
        <p:spPr>
          <a:xfrm>
            <a:off x="12308993" y="2476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Oval 108">
            <a:extLst>
              <a:ext uri="{FF2B5EF4-FFF2-40B4-BE49-F238E27FC236}">
                <a16:creationId xmlns:a16="http://schemas.microsoft.com/office/drawing/2014/main" id="{16FEBE72-BFF3-467A-853B-9635FA38C162}"/>
              </a:ext>
            </a:extLst>
          </p:cNvPr>
          <p:cNvSpPr/>
          <p:nvPr/>
        </p:nvSpPr>
        <p:spPr>
          <a:xfrm>
            <a:off x="13841231" y="1407436"/>
            <a:ext cx="1646419" cy="1646419"/>
          </a:xfrm>
          <a:prstGeom prst="ellipse">
            <a:avLst/>
          </a:prstGeom>
          <a:solidFill>
            <a:schemeClr val="accent4">
              <a:alpha val="1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val 109">
            <a:extLst>
              <a:ext uri="{FF2B5EF4-FFF2-40B4-BE49-F238E27FC236}">
                <a16:creationId xmlns:a16="http://schemas.microsoft.com/office/drawing/2014/main" id="{CCDF51FF-7B4E-4AA5-80EE-8725DB2AB40D}"/>
              </a:ext>
            </a:extLst>
          </p:cNvPr>
          <p:cNvSpPr/>
          <p:nvPr/>
        </p:nvSpPr>
        <p:spPr>
          <a:xfrm>
            <a:off x="10327793" y="10287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val 110">
            <a:extLst>
              <a:ext uri="{FF2B5EF4-FFF2-40B4-BE49-F238E27FC236}">
                <a16:creationId xmlns:a16="http://schemas.microsoft.com/office/drawing/2014/main" id="{58CFCC3F-D385-4B85-A559-D0FEA20531A4}"/>
              </a:ext>
            </a:extLst>
          </p:cNvPr>
          <p:cNvSpPr/>
          <p:nvPr/>
        </p:nvSpPr>
        <p:spPr>
          <a:xfrm>
            <a:off x="16099943" y="3886200"/>
            <a:ext cx="1496079" cy="1496079"/>
          </a:xfrm>
          <a:prstGeom prst="ellipse">
            <a:avLst/>
          </a:prstGeom>
          <a:solidFill>
            <a:schemeClr val="accent4">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D8823082-9A40-4256-AADE-755CAD13D689}"/>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val 112">
            <a:extLst>
              <a:ext uri="{FF2B5EF4-FFF2-40B4-BE49-F238E27FC236}">
                <a16:creationId xmlns:a16="http://schemas.microsoft.com/office/drawing/2014/main" id="{347EBA5A-3374-4AEF-81D0-651660F6E0C5}"/>
              </a:ext>
            </a:extLst>
          </p:cNvPr>
          <p:cNvSpPr/>
          <p:nvPr/>
        </p:nvSpPr>
        <p:spPr>
          <a:xfrm>
            <a:off x="12556643" y="196215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Oval 113">
            <a:extLst>
              <a:ext uri="{FF2B5EF4-FFF2-40B4-BE49-F238E27FC236}">
                <a16:creationId xmlns:a16="http://schemas.microsoft.com/office/drawing/2014/main" id="{D154EC54-81EF-4CB4-9CF6-6FFED09CD0AE}"/>
              </a:ext>
            </a:extLst>
          </p:cNvPr>
          <p:cNvSpPr/>
          <p:nvPr/>
        </p:nvSpPr>
        <p:spPr>
          <a:xfrm>
            <a:off x="-265551" y="5302388"/>
            <a:ext cx="1616557" cy="1616557"/>
          </a:xfrm>
          <a:prstGeom prst="ellipse">
            <a:avLst/>
          </a:prstGeom>
          <a:solidFill>
            <a:schemeClr val="accent4">
              <a:alpha val="2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Oval 114">
            <a:extLst>
              <a:ext uri="{FF2B5EF4-FFF2-40B4-BE49-F238E27FC236}">
                <a16:creationId xmlns:a16="http://schemas.microsoft.com/office/drawing/2014/main" id="{965A0679-F9DA-45F2-B0D5-2D45344A0C6D}"/>
              </a:ext>
            </a:extLst>
          </p:cNvPr>
          <p:cNvSpPr/>
          <p:nvPr/>
        </p:nvSpPr>
        <p:spPr>
          <a:xfrm>
            <a:off x="873330" y="4038600"/>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7DE45807-15FE-4615-B377-CCA3AD3EAD68}"/>
              </a:ext>
            </a:extLst>
          </p:cNvPr>
          <p:cNvSpPr/>
          <p:nvPr/>
        </p:nvSpPr>
        <p:spPr>
          <a:xfrm>
            <a:off x="1357303" y="529023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Oval 116">
            <a:extLst>
              <a:ext uri="{FF2B5EF4-FFF2-40B4-BE49-F238E27FC236}">
                <a16:creationId xmlns:a16="http://schemas.microsoft.com/office/drawing/2014/main" id="{A94EA80B-D930-43D6-851E-124FFBBEF04A}"/>
              </a:ext>
            </a:extLst>
          </p:cNvPr>
          <p:cNvSpPr/>
          <p:nvPr/>
        </p:nvSpPr>
        <p:spPr>
          <a:xfrm>
            <a:off x="2133204" y="6832772"/>
            <a:ext cx="1616557" cy="1616557"/>
          </a:xfrm>
          <a:prstGeom prst="ellipse">
            <a:avLst/>
          </a:prstGeom>
          <a:solidFill>
            <a:schemeClr val="accent4">
              <a:alpha val="2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874A243F-6B6B-4210-85D0-95A28A2E4E5F}"/>
              </a:ext>
            </a:extLst>
          </p:cNvPr>
          <p:cNvSpPr/>
          <p:nvPr/>
        </p:nvSpPr>
        <p:spPr>
          <a:xfrm>
            <a:off x="1698143" y="4686300"/>
            <a:ext cx="1496079" cy="1496079"/>
          </a:xfrm>
          <a:prstGeom prst="ellipse">
            <a:avLst/>
          </a:prstGeom>
          <a:solidFill>
            <a:schemeClr val="accent4">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Oval 118">
            <a:extLst>
              <a:ext uri="{FF2B5EF4-FFF2-40B4-BE49-F238E27FC236}">
                <a16:creationId xmlns:a16="http://schemas.microsoft.com/office/drawing/2014/main" id="{911A2167-E899-4E06-B46A-13589C15D678}"/>
              </a:ext>
            </a:extLst>
          </p:cNvPr>
          <p:cNvSpPr/>
          <p:nvPr/>
        </p:nvSpPr>
        <p:spPr>
          <a:xfrm>
            <a:off x="2144531" y="5560336"/>
            <a:ext cx="1646419" cy="164641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E568D293-413B-49AC-8B8D-8DF3F6245E3E}"/>
              </a:ext>
            </a:extLst>
          </p:cNvPr>
          <p:cNvSpPr/>
          <p:nvPr/>
        </p:nvSpPr>
        <p:spPr>
          <a:xfrm>
            <a:off x="625680" y="7048500"/>
            <a:ext cx="1616557" cy="1616557"/>
          </a:xfrm>
          <a:prstGeom prst="ellipse">
            <a:avLst/>
          </a:prstGeom>
          <a:solidFill>
            <a:schemeClr val="accent4">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Oval 120">
            <a:extLst>
              <a:ext uri="{FF2B5EF4-FFF2-40B4-BE49-F238E27FC236}">
                <a16:creationId xmlns:a16="http://schemas.microsoft.com/office/drawing/2014/main" id="{32578806-FB25-415B-9155-250109C4C6FC}"/>
              </a:ext>
            </a:extLst>
          </p:cNvPr>
          <p:cNvSpPr/>
          <p:nvPr/>
        </p:nvSpPr>
        <p:spPr>
          <a:xfrm>
            <a:off x="5064330" y="7905750"/>
            <a:ext cx="1616557" cy="1616557"/>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1CD317F6-0DD4-4320-947D-08472F9F5A3B}"/>
              </a:ext>
            </a:extLst>
          </p:cNvPr>
          <p:cNvSpPr/>
          <p:nvPr/>
        </p:nvSpPr>
        <p:spPr>
          <a:xfrm>
            <a:off x="7184543" y="71247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0" name="Picture 99">
            <a:extLst>
              <a:ext uri="{FF2B5EF4-FFF2-40B4-BE49-F238E27FC236}">
                <a16:creationId xmlns:a16="http://schemas.microsoft.com/office/drawing/2014/main" id="{7D85336D-B0B7-48F6-A880-939D51500AAD}"/>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pic>
        <p:nvPicPr>
          <p:cNvPr id="79" name="star_shine">
            <a:extLst>
              <a:ext uri="{FF2B5EF4-FFF2-40B4-BE49-F238E27FC236}">
                <a16:creationId xmlns:a16="http://schemas.microsoft.com/office/drawing/2014/main" id="{848E3745-9C5F-4F69-942C-FDE5814BCA30}"/>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1900471" y="3133231"/>
            <a:ext cx="1806125" cy="1765809"/>
          </a:xfrm>
          <a:prstGeom prst="rect">
            <a:avLst/>
          </a:prstGeom>
        </p:spPr>
      </p:pic>
      <p:grpSp>
        <p:nvGrpSpPr>
          <p:cNvPr id="3" name="Group 2"/>
          <p:cNvGrpSpPr/>
          <p:nvPr/>
        </p:nvGrpSpPr>
        <p:grpSpPr>
          <a:xfrm>
            <a:off x="4643525" y="1415897"/>
            <a:ext cx="9793499" cy="3214392"/>
            <a:chOff x="4433736" y="3184718"/>
            <a:chExt cx="9793499" cy="3214392"/>
          </a:xfrm>
        </p:grpSpPr>
        <p:grpSp>
          <p:nvGrpSpPr>
            <p:cNvPr id="50" name="1st_number">
              <a:extLst>
                <a:ext uri="{FF2B5EF4-FFF2-40B4-BE49-F238E27FC236}">
                  <a16:creationId xmlns:a16="http://schemas.microsoft.com/office/drawing/2014/main" id="{8438CA49-2B5C-4351-9FF1-644370ECE3FC}"/>
                </a:ext>
              </a:extLst>
            </p:cNvPr>
            <p:cNvGrpSpPr/>
            <p:nvPr/>
          </p:nvGrpSpPr>
          <p:grpSpPr>
            <a:xfrm>
              <a:off x="4433736" y="3187640"/>
              <a:ext cx="2113680" cy="3211470"/>
              <a:chOff x="3733372" y="386431"/>
              <a:chExt cx="587804" cy="893094"/>
            </a:xfrm>
          </p:grpSpPr>
          <p:sp>
            <p:nvSpPr>
              <p:cNvPr id="39" name="Freeform 8">
                <a:extLst>
                  <a:ext uri="{FF2B5EF4-FFF2-40B4-BE49-F238E27FC236}">
                    <a16:creationId xmlns:a16="http://schemas.microsoft.com/office/drawing/2014/main" id="{1551A2A1-FA07-4F19-B134-9C1B908244A4}"/>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11" name="Freeform 8">
                <a:extLst>
                  <a:ext uri="{FF2B5EF4-FFF2-40B4-BE49-F238E27FC236}">
                    <a16:creationId xmlns:a16="http://schemas.microsoft.com/office/drawing/2014/main" id="{3799C252-A577-4967-9C32-6162153D8EB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58" name="3rd_number">
              <a:extLst>
                <a:ext uri="{FF2B5EF4-FFF2-40B4-BE49-F238E27FC236}">
                  <a16:creationId xmlns:a16="http://schemas.microsoft.com/office/drawing/2014/main" id="{F651F007-6BD9-4DEC-9FB3-8D8C6BE72FA6}"/>
                </a:ext>
              </a:extLst>
            </p:cNvPr>
            <p:cNvGrpSpPr/>
            <p:nvPr/>
          </p:nvGrpSpPr>
          <p:grpSpPr>
            <a:xfrm>
              <a:off x="9756528" y="3184718"/>
              <a:ext cx="2113680" cy="3211470"/>
              <a:chOff x="3733372" y="386431"/>
              <a:chExt cx="587804" cy="893094"/>
            </a:xfrm>
          </p:grpSpPr>
          <p:sp>
            <p:nvSpPr>
              <p:cNvPr id="59" name="Freeform 8">
                <a:extLst>
                  <a:ext uri="{FF2B5EF4-FFF2-40B4-BE49-F238E27FC236}">
                    <a16:creationId xmlns:a16="http://schemas.microsoft.com/office/drawing/2014/main" id="{E2E8159F-1AF4-4B7E-A03B-37F3FD70077C}"/>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60" name="Freeform 8">
                <a:extLst>
                  <a:ext uri="{FF2B5EF4-FFF2-40B4-BE49-F238E27FC236}">
                    <a16:creationId xmlns:a16="http://schemas.microsoft.com/office/drawing/2014/main" id="{F9F7A0B6-180A-4831-B9E0-F878C2C8BB99}"/>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51" name="Snowflake_0">
              <a:extLst>
                <a:ext uri="{FF2B5EF4-FFF2-40B4-BE49-F238E27FC236}">
                  <a16:creationId xmlns:a16="http://schemas.microsoft.com/office/drawing/2014/main" id="{250C6541-CA5A-4217-A539-CE2ED410F668}"/>
                </a:ext>
              </a:extLst>
            </p:cNvPr>
            <p:cNvGrpSpPr/>
            <p:nvPr/>
          </p:nvGrpSpPr>
          <p:grpSpPr>
            <a:xfrm>
              <a:off x="7026442" y="3233386"/>
              <a:ext cx="2727158" cy="3092110"/>
              <a:chOff x="6205726" y="2112253"/>
              <a:chExt cx="5913341" cy="6704673"/>
            </a:xfrm>
          </p:grpSpPr>
          <p:grpSp>
            <p:nvGrpSpPr>
              <p:cNvPr id="52" name="Group 51">
                <a:extLst>
                  <a:ext uri="{FF2B5EF4-FFF2-40B4-BE49-F238E27FC236}">
                    <a16:creationId xmlns:a16="http://schemas.microsoft.com/office/drawing/2014/main" id="{B703767E-A155-44B0-A007-3BC52B2973D2}"/>
                  </a:ext>
                </a:extLst>
              </p:cNvPr>
              <p:cNvGrpSpPr/>
              <p:nvPr/>
            </p:nvGrpSpPr>
            <p:grpSpPr>
              <a:xfrm>
                <a:off x="6205726" y="2112253"/>
                <a:ext cx="5913341" cy="6704673"/>
                <a:chOff x="5886129" y="2421377"/>
                <a:chExt cx="1667693" cy="1890866"/>
              </a:xfrm>
            </p:grpSpPr>
            <p:sp>
              <p:nvSpPr>
                <p:cNvPr id="56" name="Graphic 22" descr="Snowflake outline">
                  <a:extLst>
                    <a:ext uri="{FF2B5EF4-FFF2-40B4-BE49-F238E27FC236}">
                      <a16:creationId xmlns:a16="http://schemas.microsoft.com/office/drawing/2014/main" id="{2527D39F-EB8D-44CF-A9E0-AC234536D2BC}"/>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57" name="Graphic 22 top" descr="Snowflake outline">
                  <a:extLst>
                    <a:ext uri="{FF2B5EF4-FFF2-40B4-BE49-F238E27FC236}">
                      <a16:creationId xmlns:a16="http://schemas.microsoft.com/office/drawing/2014/main" id="{0B7FE8D2-07D7-4676-94D3-448DD89B3E07}"/>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3" name="top_snowflake">
                <a:extLst>
                  <a:ext uri="{FF2B5EF4-FFF2-40B4-BE49-F238E27FC236}">
                    <a16:creationId xmlns:a16="http://schemas.microsoft.com/office/drawing/2014/main" id="{4C6758E6-EE63-4AE1-A862-EDC7519CDC12}"/>
                  </a:ext>
                </a:extLst>
              </p:cNvPr>
              <p:cNvGrpSpPr/>
              <p:nvPr/>
            </p:nvGrpSpPr>
            <p:grpSpPr>
              <a:xfrm>
                <a:off x="8005884" y="2114324"/>
                <a:ext cx="2313423" cy="2714234"/>
                <a:chOff x="7799790" y="1957570"/>
                <a:chExt cx="2313423" cy="2714234"/>
              </a:xfrm>
            </p:grpSpPr>
            <p:sp>
              <p:nvSpPr>
                <p:cNvPr id="54" name="Graphic 22 top" descr="Snowflake outline">
                  <a:extLst>
                    <a:ext uri="{FF2B5EF4-FFF2-40B4-BE49-F238E27FC236}">
                      <a16:creationId xmlns:a16="http://schemas.microsoft.com/office/drawing/2014/main" id="{FD1ACF63-3EEB-4683-B2FA-FB9382F76CF5}"/>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55" name="Graphic 22 top" descr="Snowflake outline">
                  <a:extLst>
                    <a:ext uri="{FF2B5EF4-FFF2-40B4-BE49-F238E27FC236}">
                      <a16:creationId xmlns:a16="http://schemas.microsoft.com/office/drawing/2014/main" id="{ADCF971F-D4B8-48A5-9DAD-A2ACB72E1C66}"/>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grpSp>
          <p:nvGrpSpPr>
            <p:cNvPr id="8" name="Group 7">
              <a:extLst>
                <a:ext uri="{FF2B5EF4-FFF2-40B4-BE49-F238E27FC236}">
                  <a16:creationId xmlns:a16="http://schemas.microsoft.com/office/drawing/2014/main" id="{12C5EBEF-C5B0-C59E-8A83-43670210FA66}"/>
                </a:ext>
              </a:extLst>
            </p:cNvPr>
            <p:cNvGrpSpPr/>
            <p:nvPr/>
          </p:nvGrpSpPr>
          <p:grpSpPr>
            <a:xfrm>
              <a:off x="11943636" y="3254921"/>
              <a:ext cx="2283599" cy="3075260"/>
              <a:chOff x="5052584" y="389606"/>
              <a:chExt cx="660828" cy="889919"/>
            </a:xfrm>
          </p:grpSpPr>
          <p:sp>
            <p:nvSpPr>
              <p:cNvPr id="9" name="Freeform 10">
                <a:extLst>
                  <a:ext uri="{FF2B5EF4-FFF2-40B4-BE49-F238E27FC236}">
                    <a16:creationId xmlns:a16="http://schemas.microsoft.com/office/drawing/2014/main" id="{4627EDD5-8DAF-422F-80A4-5D8BB4E4B330}"/>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10" name="Freeform 10">
                <a:extLst>
                  <a:ext uri="{FF2B5EF4-FFF2-40B4-BE49-F238E27FC236}">
                    <a16:creationId xmlns:a16="http://schemas.microsoft.com/office/drawing/2014/main" id="{44D11434-9342-C9E4-1451-36F57BC35476}"/>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sp>
        <p:nvSpPr>
          <p:cNvPr id="2" name="TextBox 1"/>
          <p:cNvSpPr txBox="1"/>
          <p:nvPr/>
        </p:nvSpPr>
        <p:spPr>
          <a:xfrm>
            <a:off x="1101781" y="7233602"/>
            <a:ext cx="16787744" cy="2800767"/>
          </a:xfrm>
          <a:prstGeom prst="rect">
            <a:avLst/>
          </a:prstGeom>
          <a:noFill/>
        </p:spPr>
        <p:txBody>
          <a:bodyPr wrap="square" rtlCol="0">
            <a:spAutoFit/>
          </a:bodyPr>
          <a:lstStyle/>
          <a:p>
            <a:pPr algn="ctr"/>
            <a:r>
              <a:rPr lang="en-US" sz="8800" b="1" dirty="0">
                <a:solidFill>
                  <a:schemeClr val="bg1">
                    <a:lumMod val="95000"/>
                  </a:schemeClr>
                </a:solidFill>
              </a:rPr>
              <a:t>AEPP Program Manager Meeting</a:t>
            </a:r>
          </a:p>
          <a:p>
            <a:pPr algn="ctr"/>
            <a:r>
              <a:rPr lang="en-US" sz="8800" b="1" dirty="0">
                <a:solidFill>
                  <a:schemeClr val="bg1">
                    <a:lumMod val="95000"/>
                  </a:schemeClr>
                </a:solidFill>
              </a:rPr>
              <a:t>January 26,  2024</a:t>
            </a:r>
          </a:p>
        </p:txBody>
      </p:sp>
    </p:spTree>
    <p:extLst>
      <p:ext uri="{BB962C8B-B14F-4D97-AF65-F5344CB8AC3E}">
        <p14:creationId xmlns:p14="http://schemas.microsoft.com/office/powerpoint/2010/main" val="394517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500"/>
                                        <p:tgtEl>
                                          <p:spTgt spid="10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06"/>
                                        </p:tgtEl>
                                        <p:attrNameLst>
                                          <p:attrName>style.visibility</p:attrName>
                                        </p:attrNameLst>
                                      </p:cBhvr>
                                      <p:to>
                                        <p:strVal val="visible"/>
                                      </p:to>
                                    </p:set>
                                    <p:animEffect transition="in" filter="fade">
                                      <p:cBhvr>
                                        <p:cTn id="10" dur="500"/>
                                        <p:tgtEl>
                                          <p:spTgt spid="106"/>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07"/>
                                        </p:tgtEl>
                                        <p:attrNameLst>
                                          <p:attrName>style.visibility</p:attrName>
                                        </p:attrNameLst>
                                      </p:cBhvr>
                                      <p:to>
                                        <p:strVal val="visible"/>
                                      </p:to>
                                    </p:set>
                                    <p:animEffect transition="in" filter="fade">
                                      <p:cBhvr>
                                        <p:cTn id="13" dur="500"/>
                                        <p:tgtEl>
                                          <p:spTgt spid="107"/>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09"/>
                                        </p:tgtEl>
                                        <p:attrNameLst>
                                          <p:attrName>style.visibility</p:attrName>
                                        </p:attrNameLst>
                                      </p:cBhvr>
                                      <p:to>
                                        <p:strVal val="visible"/>
                                      </p:to>
                                    </p:set>
                                    <p:animEffect transition="in" filter="fade">
                                      <p:cBhvr>
                                        <p:cTn id="16" dur="500"/>
                                        <p:tgtEl>
                                          <p:spTgt spid="109"/>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99"/>
                                        </p:tgtEl>
                                        <p:attrNameLst>
                                          <p:attrName>style.visibility</p:attrName>
                                        </p:attrNameLst>
                                      </p:cBhvr>
                                      <p:to>
                                        <p:strVal val="visible"/>
                                      </p:to>
                                    </p:set>
                                    <p:animEffect transition="in" filter="fade">
                                      <p:cBhvr>
                                        <p:cTn id="19" dur="500"/>
                                        <p:tgtEl>
                                          <p:spTgt spid="99"/>
                                        </p:tgtEl>
                                      </p:cBhvr>
                                    </p:animEffect>
                                  </p:childTnLst>
                                </p:cTn>
                              </p:par>
                              <p:par>
                                <p:cTn id="20" presetID="10" presetClass="entr" presetSubtype="0" fill="hold" grpId="0" nodeType="withEffect">
                                  <p:stCondLst>
                                    <p:cond delay="900"/>
                                  </p:stCondLst>
                                  <p:childTnLst>
                                    <p:set>
                                      <p:cBhvr>
                                        <p:cTn id="21" dur="1" fill="hold">
                                          <p:stCondLst>
                                            <p:cond delay="0"/>
                                          </p:stCondLst>
                                        </p:cTn>
                                        <p:tgtEl>
                                          <p:spTgt spid="117"/>
                                        </p:tgtEl>
                                        <p:attrNameLst>
                                          <p:attrName>style.visibility</p:attrName>
                                        </p:attrNameLst>
                                      </p:cBhvr>
                                      <p:to>
                                        <p:strVal val="visible"/>
                                      </p:to>
                                    </p:set>
                                    <p:animEffect transition="in" filter="fade">
                                      <p:cBhvr>
                                        <p:cTn id="22" dur="500"/>
                                        <p:tgtEl>
                                          <p:spTgt spid="117"/>
                                        </p:tgtEl>
                                      </p:cBhvr>
                                    </p:animEffect>
                                  </p:childTnLst>
                                </p:cTn>
                              </p:par>
                              <p:par>
                                <p:cTn id="23" presetID="10" presetClass="entr" presetSubtype="0" fill="hold" grpId="0" nodeType="withEffect">
                                  <p:stCondLst>
                                    <p:cond delay="1300"/>
                                  </p:stCondLst>
                                  <p:childTnLst>
                                    <p:set>
                                      <p:cBhvr>
                                        <p:cTn id="24" dur="1" fill="hold">
                                          <p:stCondLst>
                                            <p:cond delay="0"/>
                                          </p:stCondLst>
                                        </p:cTn>
                                        <p:tgtEl>
                                          <p:spTgt spid="105"/>
                                        </p:tgtEl>
                                        <p:attrNameLst>
                                          <p:attrName>style.visibility</p:attrName>
                                        </p:attrNameLst>
                                      </p:cBhvr>
                                      <p:to>
                                        <p:strVal val="visible"/>
                                      </p:to>
                                    </p:set>
                                    <p:animEffect transition="in" filter="fade">
                                      <p:cBhvr>
                                        <p:cTn id="25" dur="500"/>
                                        <p:tgtEl>
                                          <p:spTgt spid="105"/>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104"/>
                                        </p:tgtEl>
                                        <p:attrNameLst>
                                          <p:attrName>style.visibility</p:attrName>
                                        </p:attrNameLst>
                                      </p:cBhvr>
                                      <p:to>
                                        <p:strVal val="visible"/>
                                      </p:to>
                                    </p:set>
                                    <p:animEffect transition="in" filter="fade">
                                      <p:cBhvr>
                                        <p:cTn id="28" dur="500"/>
                                        <p:tgtEl>
                                          <p:spTgt spid="104"/>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500"/>
                                        <p:tgtEl>
                                          <p:spTgt spid="110"/>
                                        </p:tgtEl>
                                      </p:cBhvr>
                                    </p:animEffect>
                                  </p:childTnLst>
                                </p:cTn>
                              </p:par>
                              <p:par>
                                <p:cTn id="32" presetID="10" presetClass="entr" presetSubtype="0" fill="hold" grpId="0" nodeType="withEffect">
                                  <p:stCondLst>
                                    <p:cond delay="1250"/>
                                  </p:stCondLst>
                                  <p:childTnLst>
                                    <p:set>
                                      <p:cBhvr>
                                        <p:cTn id="33" dur="1" fill="hold">
                                          <p:stCondLst>
                                            <p:cond delay="0"/>
                                          </p:stCondLst>
                                        </p:cTn>
                                        <p:tgtEl>
                                          <p:spTgt spid="108"/>
                                        </p:tgtEl>
                                        <p:attrNameLst>
                                          <p:attrName>style.visibility</p:attrName>
                                        </p:attrNameLst>
                                      </p:cBhvr>
                                      <p:to>
                                        <p:strVal val="visible"/>
                                      </p:to>
                                    </p:set>
                                    <p:animEffect transition="in" filter="fade">
                                      <p:cBhvr>
                                        <p:cTn id="34" dur="500"/>
                                        <p:tgtEl>
                                          <p:spTgt spid="108"/>
                                        </p:tgtEl>
                                      </p:cBhvr>
                                    </p:animEffect>
                                  </p:childTnLst>
                                </p:cTn>
                              </p:par>
                              <p:par>
                                <p:cTn id="35" presetID="10" presetClass="entr" presetSubtype="0" fill="hold" grpId="0" nodeType="withEffect">
                                  <p:stCondLst>
                                    <p:cond delay="1700"/>
                                  </p:stCondLst>
                                  <p:childTnLst>
                                    <p:set>
                                      <p:cBhvr>
                                        <p:cTn id="36" dur="1" fill="hold">
                                          <p:stCondLst>
                                            <p:cond delay="0"/>
                                          </p:stCondLst>
                                        </p:cTn>
                                        <p:tgtEl>
                                          <p:spTgt spid="122"/>
                                        </p:tgtEl>
                                        <p:attrNameLst>
                                          <p:attrName>style.visibility</p:attrName>
                                        </p:attrNameLst>
                                      </p:cBhvr>
                                      <p:to>
                                        <p:strVal val="visible"/>
                                      </p:to>
                                    </p:set>
                                    <p:animEffect transition="in" filter="fade">
                                      <p:cBhvr>
                                        <p:cTn id="37" dur="500"/>
                                        <p:tgtEl>
                                          <p:spTgt spid="122"/>
                                        </p:tgtEl>
                                      </p:cBhvr>
                                    </p:animEffect>
                                  </p:childTnLst>
                                </p:cTn>
                              </p:par>
                              <p:par>
                                <p:cTn id="38" presetID="10" presetClass="entr" presetSubtype="0" fill="hold" grpId="0" nodeType="withEffect">
                                  <p:stCondLst>
                                    <p:cond delay="1750"/>
                                  </p:stCondLst>
                                  <p:childTnLst>
                                    <p:set>
                                      <p:cBhvr>
                                        <p:cTn id="39" dur="1" fill="hold">
                                          <p:stCondLst>
                                            <p:cond delay="0"/>
                                          </p:stCondLst>
                                        </p:cTn>
                                        <p:tgtEl>
                                          <p:spTgt spid="113"/>
                                        </p:tgtEl>
                                        <p:attrNameLst>
                                          <p:attrName>style.visibility</p:attrName>
                                        </p:attrNameLst>
                                      </p:cBhvr>
                                      <p:to>
                                        <p:strVal val="visible"/>
                                      </p:to>
                                    </p:set>
                                    <p:animEffect transition="in" filter="fade">
                                      <p:cBhvr>
                                        <p:cTn id="40" dur="500"/>
                                        <p:tgtEl>
                                          <p:spTgt spid="113"/>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111"/>
                                        </p:tgtEl>
                                        <p:attrNameLst>
                                          <p:attrName>style.visibility</p:attrName>
                                        </p:attrNameLst>
                                      </p:cBhvr>
                                      <p:to>
                                        <p:strVal val="visible"/>
                                      </p:to>
                                    </p:set>
                                    <p:animEffect transition="in" filter="fade">
                                      <p:cBhvr>
                                        <p:cTn id="43" dur="500"/>
                                        <p:tgtEl>
                                          <p:spTgt spid="111"/>
                                        </p:tgtEl>
                                      </p:cBhvr>
                                    </p:animEffect>
                                  </p:childTnLst>
                                </p:cTn>
                              </p:par>
                              <p:par>
                                <p:cTn id="44" presetID="10" presetClass="entr" presetSubtype="0" fill="hold" grpId="0" nodeType="withEffect">
                                  <p:stCondLst>
                                    <p:cond delay="2250"/>
                                  </p:stCondLst>
                                  <p:childTnLst>
                                    <p:set>
                                      <p:cBhvr>
                                        <p:cTn id="45" dur="1" fill="hold">
                                          <p:stCondLst>
                                            <p:cond delay="0"/>
                                          </p:stCondLst>
                                        </p:cTn>
                                        <p:tgtEl>
                                          <p:spTgt spid="118"/>
                                        </p:tgtEl>
                                        <p:attrNameLst>
                                          <p:attrName>style.visibility</p:attrName>
                                        </p:attrNameLst>
                                      </p:cBhvr>
                                      <p:to>
                                        <p:strVal val="visible"/>
                                      </p:to>
                                    </p:set>
                                    <p:animEffect transition="in" filter="fade">
                                      <p:cBhvr>
                                        <p:cTn id="46" dur="500"/>
                                        <p:tgtEl>
                                          <p:spTgt spid="118"/>
                                        </p:tgtEl>
                                      </p:cBhvr>
                                    </p:animEffect>
                                  </p:childTnLst>
                                </p:cTn>
                              </p:par>
                              <p:par>
                                <p:cTn id="47" presetID="10" presetClass="entr" presetSubtype="0" fill="hold" grpId="0" nodeType="withEffect">
                                  <p:stCondLst>
                                    <p:cond delay="1800"/>
                                  </p:stCondLst>
                                  <p:childTnLst>
                                    <p:set>
                                      <p:cBhvr>
                                        <p:cTn id="48" dur="1" fill="hold">
                                          <p:stCondLst>
                                            <p:cond delay="0"/>
                                          </p:stCondLst>
                                        </p:cTn>
                                        <p:tgtEl>
                                          <p:spTgt spid="103"/>
                                        </p:tgtEl>
                                        <p:attrNameLst>
                                          <p:attrName>style.visibility</p:attrName>
                                        </p:attrNameLst>
                                      </p:cBhvr>
                                      <p:to>
                                        <p:strVal val="visible"/>
                                      </p:to>
                                    </p:set>
                                    <p:animEffect transition="in" filter="fade">
                                      <p:cBhvr>
                                        <p:cTn id="49" dur="500"/>
                                        <p:tgtEl>
                                          <p:spTgt spid="103"/>
                                        </p:tgtEl>
                                      </p:cBhvr>
                                    </p:animEffect>
                                  </p:childTnLst>
                                </p:cTn>
                              </p:par>
                              <p:par>
                                <p:cTn id="50" presetID="10" presetClass="entr" presetSubtype="0" fill="hold" grpId="0" nodeType="withEffect">
                                  <p:stCondLst>
                                    <p:cond delay="2000"/>
                                  </p:stCondLst>
                                  <p:childTnLst>
                                    <p:set>
                                      <p:cBhvr>
                                        <p:cTn id="51" dur="1" fill="hold">
                                          <p:stCondLst>
                                            <p:cond delay="0"/>
                                          </p:stCondLst>
                                        </p:cTn>
                                        <p:tgtEl>
                                          <p:spTgt spid="116"/>
                                        </p:tgtEl>
                                        <p:attrNameLst>
                                          <p:attrName>style.visibility</p:attrName>
                                        </p:attrNameLst>
                                      </p:cBhvr>
                                      <p:to>
                                        <p:strVal val="visible"/>
                                      </p:to>
                                    </p:set>
                                    <p:animEffect transition="in" filter="fade">
                                      <p:cBhvr>
                                        <p:cTn id="52" dur="500"/>
                                        <p:tgtEl>
                                          <p:spTgt spid="116"/>
                                        </p:tgtEl>
                                      </p:cBhvr>
                                    </p:animEffect>
                                  </p:childTnLst>
                                </p:cTn>
                              </p:par>
                              <p:par>
                                <p:cTn id="53" presetID="10" presetClass="entr" presetSubtype="0" fill="hold" grpId="0" nodeType="withEffect">
                                  <p:stCondLst>
                                    <p:cond delay="2200"/>
                                  </p:stCondLst>
                                  <p:childTnLst>
                                    <p:set>
                                      <p:cBhvr>
                                        <p:cTn id="54" dur="1" fill="hold">
                                          <p:stCondLst>
                                            <p:cond delay="0"/>
                                          </p:stCondLst>
                                        </p:cTn>
                                        <p:tgtEl>
                                          <p:spTgt spid="114"/>
                                        </p:tgtEl>
                                        <p:attrNameLst>
                                          <p:attrName>style.visibility</p:attrName>
                                        </p:attrNameLst>
                                      </p:cBhvr>
                                      <p:to>
                                        <p:strVal val="visible"/>
                                      </p:to>
                                    </p:set>
                                    <p:animEffect transition="in" filter="fade">
                                      <p:cBhvr>
                                        <p:cTn id="55" dur="500"/>
                                        <p:tgtEl>
                                          <p:spTgt spid="114"/>
                                        </p:tgtEl>
                                      </p:cBhvr>
                                    </p:animEffect>
                                  </p:childTnLst>
                                </p:cTn>
                              </p:par>
                              <p:par>
                                <p:cTn id="56" presetID="10" presetClass="entr" presetSubtype="0" fill="hold" grpId="0" nodeType="withEffect">
                                  <p:stCondLst>
                                    <p:cond delay="2400"/>
                                  </p:stCondLst>
                                  <p:childTnLst>
                                    <p:set>
                                      <p:cBhvr>
                                        <p:cTn id="57" dur="1" fill="hold">
                                          <p:stCondLst>
                                            <p:cond delay="0"/>
                                          </p:stCondLst>
                                        </p:cTn>
                                        <p:tgtEl>
                                          <p:spTgt spid="112"/>
                                        </p:tgtEl>
                                        <p:attrNameLst>
                                          <p:attrName>style.visibility</p:attrName>
                                        </p:attrNameLst>
                                      </p:cBhvr>
                                      <p:to>
                                        <p:strVal val="visible"/>
                                      </p:to>
                                    </p:set>
                                    <p:animEffect transition="in" filter="fade">
                                      <p:cBhvr>
                                        <p:cTn id="58" dur="500"/>
                                        <p:tgtEl>
                                          <p:spTgt spid="112"/>
                                        </p:tgtEl>
                                      </p:cBhvr>
                                    </p:animEffect>
                                  </p:childTnLst>
                                </p:cTn>
                              </p:par>
                              <p:par>
                                <p:cTn id="59" presetID="10" presetClass="entr" presetSubtype="0" fill="hold" grpId="0" nodeType="withEffect">
                                  <p:stCondLst>
                                    <p:cond delay="2600"/>
                                  </p:stCondLst>
                                  <p:childTnLst>
                                    <p:set>
                                      <p:cBhvr>
                                        <p:cTn id="60" dur="1" fill="hold">
                                          <p:stCondLst>
                                            <p:cond delay="0"/>
                                          </p:stCondLst>
                                        </p:cTn>
                                        <p:tgtEl>
                                          <p:spTgt spid="119"/>
                                        </p:tgtEl>
                                        <p:attrNameLst>
                                          <p:attrName>style.visibility</p:attrName>
                                        </p:attrNameLst>
                                      </p:cBhvr>
                                      <p:to>
                                        <p:strVal val="visible"/>
                                      </p:to>
                                    </p:set>
                                    <p:animEffect transition="in" filter="fade">
                                      <p:cBhvr>
                                        <p:cTn id="61" dur="500"/>
                                        <p:tgtEl>
                                          <p:spTgt spid="119"/>
                                        </p:tgtEl>
                                      </p:cBhvr>
                                    </p:animEffect>
                                  </p:childTnLst>
                                </p:cTn>
                              </p:par>
                              <p:par>
                                <p:cTn id="62" presetID="10" presetClass="entr" presetSubtype="0" fill="hold" grpId="0" nodeType="withEffect">
                                  <p:stCondLst>
                                    <p:cond delay="2800"/>
                                  </p:stCondLst>
                                  <p:childTnLst>
                                    <p:set>
                                      <p:cBhvr>
                                        <p:cTn id="63" dur="1" fill="hold">
                                          <p:stCondLst>
                                            <p:cond delay="0"/>
                                          </p:stCondLst>
                                        </p:cTn>
                                        <p:tgtEl>
                                          <p:spTgt spid="120"/>
                                        </p:tgtEl>
                                        <p:attrNameLst>
                                          <p:attrName>style.visibility</p:attrName>
                                        </p:attrNameLst>
                                      </p:cBhvr>
                                      <p:to>
                                        <p:strVal val="visible"/>
                                      </p:to>
                                    </p:set>
                                    <p:animEffect transition="in" filter="fade">
                                      <p:cBhvr>
                                        <p:cTn id="64" dur="500"/>
                                        <p:tgtEl>
                                          <p:spTgt spid="120"/>
                                        </p:tgtEl>
                                      </p:cBhvr>
                                    </p:animEffect>
                                  </p:childTnLst>
                                </p:cTn>
                              </p:par>
                              <p:par>
                                <p:cTn id="65" presetID="10" presetClass="entr" presetSubtype="0" fill="hold" grpId="0" nodeType="withEffect">
                                  <p:stCondLst>
                                    <p:cond delay="3000"/>
                                  </p:stCondLst>
                                  <p:childTnLst>
                                    <p:set>
                                      <p:cBhvr>
                                        <p:cTn id="66" dur="1" fill="hold">
                                          <p:stCondLst>
                                            <p:cond delay="0"/>
                                          </p:stCondLst>
                                        </p:cTn>
                                        <p:tgtEl>
                                          <p:spTgt spid="98"/>
                                        </p:tgtEl>
                                        <p:attrNameLst>
                                          <p:attrName>style.visibility</p:attrName>
                                        </p:attrNameLst>
                                      </p:cBhvr>
                                      <p:to>
                                        <p:strVal val="visible"/>
                                      </p:to>
                                    </p:set>
                                    <p:animEffect transition="in" filter="fade">
                                      <p:cBhvr>
                                        <p:cTn id="67" dur="500"/>
                                        <p:tgtEl>
                                          <p:spTgt spid="98"/>
                                        </p:tgtEl>
                                      </p:cBhvr>
                                    </p:animEffect>
                                  </p:childTnLst>
                                </p:cTn>
                              </p:par>
                              <p:par>
                                <p:cTn id="68" presetID="10" presetClass="entr" presetSubtype="0" fill="hold" grpId="0" nodeType="withEffect">
                                  <p:stCondLst>
                                    <p:cond delay="3400"/>
                                  </p:stCondLst>
                                  <p:childTnLst>
                                    <p:set>
                                      <p:cBhvr>
                                        <p:cTn id="69" dur="1" fill="hold">
                                          <p:stCondLst>
                                            <p:cond delay="0"/>
                                          </p:stCondLst>
                                        </p:cTn>
                                        <p:tgtEl>
                                          <p:spTgt spid="115"/>
                                        </p:tgtEl>
                                        <p:attrNameLst>
                                          <p:attrName>style.visibility</p:attrName>
                                        </p:attrNameLst>
                                      </p:cBhvr>
                                      <p:to>
                                        <p:strVal val="visible"/>
                                      </p:to>
                                    </p:set>
                                    <p:animEffect transition="in" filter="fade">
                                      <p:cBhvr>
                                        <p:cTn id="70" dur="500"/>
                                        <p:tgtEl>
                                          <p:spTgt spid="115"/>
                                        </p:tgtEl>
                                      </p:cBhvr>
                                    </p:animEffect>
                                  </p:childTnLst>
                                </p:cTn>
                              </p:par>
                              <p:par>
                                <p:cTn id="71" presetID="10" presetClass="entr" presetSubtype="0" fill="hold" grpId="0" nodeType="withEffect">
                                  <p:stCondLst>
                                    <p:cond delay="3600"/>
                                  </p:stCondLst>
                                  <p:childTnLst>
                                    <p:set>
                                      <p:cBhvr>
                                        <p:cTn id="72" dur="1" fill="hold">
                                          <p:stCondLst>
                                            <p:cond delay="0"/>
                                          </p:stCondLst>
                                        </p:cTn>
                                        <p:tgtEl>
                                          <p:spTgt spid="121"/>
                                        </p:tgtEl>
                                        <p:attrNameLst>
                                          <p:attrName>style.visibility</p:attrName>
                                        </p:attrNameLst>
                                      </p:cBhvr>
                                      <p:to>
                                        <p:strVal val="visible"/>
                                      </p:to>
                                    </p:set>
                                    <p:animEffect transition="in" filter="fade">
                                      <p:cBhvr>
                                        <p:cTn id="73" dur="500"/>
                                        <p:tgtEl>
                                          <p:spTgt spid="121"/>
                                        </p:tgtEl>
                                      </p:cBhvr>
                                    </p:animEffect>
                                  </p:childTnLst>
                                </p:cTn>
                              </p:par>
                              <p:par>
                                <p:cTn id="74" presetID="10" presetClass="entr" presetSubtype="0" fill="hold" grpId="0" nodeType="withEffect">
                                  <p:stCondLst>
                                    <p:cond delay="3800"/>
                                  </p:stCondLst>
                                  <p:childTnLst>
                                    <p:set>
                                      <p:cBhvr>
                                        <p:cTn id="75" dur="1" fill="hold">
                                          <p:stCondLst>
                                            <p:cond delay="0"/>
                                          </p:stCondLst>
                                        </p:cTn>
                                        <p:tgtEl>
                                          <p:spTgt spid="101"/>
                                        </p:tgtEl>
                                        <p:attrNameLst>
                                          <p:attrName>style.visibility</p:attrName>
                                        </p:attrNameLst>
                                      </p:cBhvr>
                                      <p:to>
                                        <p:strVal val="visible"/>
                                      </p:to>
                                    </p:set>
                                    <p:animEffect transition="in" filter="fade">
                                      <p:cBhvr>
                                        <p:cTn id="76" dur="500"/>
                                        <p:tgtEl>
                                          <p:spTgt spid="101"/>
                                        </p:tgtEl>
                                      </p:cBhvr>
                                    </p:animEffect>
                                  </p:childTnLst>
                                </p:cTn>
                              </p:par>
                              <p:par>
                                <p:cTn id="77" presetID="31" presetClass="entr" presetSubtype="0" fill="hold" nodeType="withEffect">
                                  <p:stCondLst>
                                    <p:cond delay="2600"/>
                                  </p:stCondLst>
                                  <p:childTnLst>
                                    <p:set>
                                      <p:cBhvr>
                                        <p:cTn id="78" dur="1" fill="hold">
                                          <p:stCondLst>
                                            <p:cond delay="0"/>
                                          </p:stCondLst>
                                        </p:cTn>
                                        <p:tgtEl>
                                          <p:spTgt spid="70"/>
                                        </p:tgtEl>
                                        <p:attrNameLst>
                                          <p:attrName>style.visibility</p:attrName>
                                        </p:attrNameLst>
                                      </p:cBhvr>
                                      <p:to>
                                        <p:strVal val="visible"/>
                                      </p:to>
                                    </p:set>
                                    <p:anim calcmode="lin" valueType="num">
                                      <p:cBhvr>
                                        <p:cTn id="79" dur="800" fill="hold"/>
                                        <p:tgtEl>
                                          <p:spTgt spid="70"/>
                                        </p:tgtEl>
                                        <p:attrNameLst>
                                          <p:attrName>ppt_w</p:attrName>
                                        </p:attrNameLst>
                                      </p:cBhvr>
                                      <p:tavLst>
                                        <p:tav tm="0">
                                          <p:val>
                                            <p:fltVal val="0"/>
                                          </p:val>
                                        </p:tav>
                                        <p:tav tm="100000">
                                          <p:val>
                                            <p:strVal val="#ppt_w"/>
                                          </p:val>
                                        </p:tav>
                                      </p:tavLst>
                                    </p:anim>
                                    <p:anim calcmode="lin" valueType="num">
                                      <p:cBhvr>
                                        <p:cTn id="80" dur="800" fill="hold"/>
                                        <p:tgtEl>
                                          <p:spTgt spid="70"/>
                                        </p:tgtEl>
                                        <p:attrNameLst>
                                          <p:attrName>ppt_h</p:attrName>
                                        </p:attrNameLst>
                                      </p:cBhvr>
                                      <p:tavLst>
                                        <p:tav tm="0">
                                          <p:val>
                                            <p:fltVal val="0"/>
                                          </p:val>
                                        </p:tav>
                                        <p:tav tm="100000">
                                          <p:val>
                                            <p:strVal val="#ppt_h"/>
                                          </p:val>
                                        </p:tav>
                                      </p:tavLst>
                                    </p:anim>
                                    <p:anim calcmode="lin" valueType="num">
                                      <p:cBhvr>
                                        <p:cTn id="81" dur="800" fill="hold"/>
                                        <p:tgtEl>
                                          <p:spTgt spid="70"/>
                                        </p:tgtEl>
                                        <p:attrNameLst>
                                          <p:attrName>style.rotation</p:attrName>
                                        </p:attrNameLst>
                                      </p:cBhvr>
                                      <p:tavLst>
                                        <p:tav tm="0">
                                          <p:val>
                                            <p:fltVal val="90"/>
                                          </p:val>
                                        </p:tav>
                                        <p:tav tm="100000">
                                          <p:val>
                                            <p:fltVal val="0"/>
                                          </p:val>
                                        </p:tav>
                                      </p:tavLst>
                                    </p:anim>
                                    <p:animEffect transition="in" filter="fade">
                                      <p:cBhvr>
                                        <p:cTn id="82" dur="800"/>
                                        <p:tgtEl>
                                          <p:spTgt spid="70"/>
                                        </p:tgtEl>
                                      </p:cBhvr>
                                    </p:animEffect>
                                  </p:childTnLst>
                                </p:cTn>
                              </p:par>
                              <p:par>
                                <p:cTn id="83" presetID="31" presetClass="entr" presetSubtype="0" fill="hold" nodeType="withEffect">
                                  <p:stCondLst>
                                    <p:cond delay="3600"/>
                                  </p:stCondLst>
                                  <p:childTnLst>
                                    <p:set>
                                      <p:cBhvr>
                                        <p:cTn id="84" dur="1" fill="hold">
                                          <p:stCondLst>
                                            <p:cond delay="0"/>
                                          </p:stCondLst>
                                        </p:cTn>
                                        <p:tgtEl>
                                          <p:spTgt spid="81"/>
                                        </p:tgtEl>
                                        <p:attrNameLst>
                                          <p:attrName>style.visibility</p:attrName>
                                        </p:attrNameLst>
                                      </p:cBhvr>
                                      <p:to>
                                        <p:strVal val="visible"/>
                                      </p:to>
                                    </p:set>
                                    <p:anim calcmode="lin" valueType="num">
                                      <p:cBhvr>
                                        <p:cTn id="85" dur="800" fill="hold"/>
                                        <p:tgtEl>
                                          <p:spTgt spid="81"/>
                                        </p:tgtEl>
                                        <p:attrNameLst>
                                          <p:attrName>ppt_w</p:attrName>
                                        </p:attrNameLst>
                                      </p:cBhvr>
                                      <p:tavLst>
                                        <p:tav tm="0">
                                          <p:val>
                                            <p:fltVal val="0"/>
                                          </p:val>
                                        </p:tav>
                                        <p:tav tm="100000">
                                          <p:val>
                                            <p:strVal val="#ppt_w"/>
                                          </p:val>
                                        </p:tav>
                                      </p:tavLst>
                                    </p:anim>
                                    <p:anim calcmode="lin" valueType="num">
                                      <p:cBhvr>
                                        <p:cTn id="86" dur="800" fill="hold"/>
                                        <p:tgtEl>
                                          <p:spTgt spid="81"/>
                                        </p:tgtEl>
                                        <p:attrNameLst>
                                          <p:attrName>ppt_h</p:attrName>
                                        </p:attrNameLst>
                                      </p:cBhvr>
                                      <p:tavLst>
                                        <p:tav tm="0">
                                          <p:val>
                                            <p:fltVal val="0"/>
                                          </p:val>
                                        </p:tav>
                                        <p:tav tm="100000">
                                          <p:val>
                                            <p:strVal val="#ppt_h"/>
                                          </p:val>
                                        </p:tav>
                                      </p:tavLst>
                                    </p:anim>
                                    <p:anim calcmode="lin" valueType="num">
                                      <p:cBhvr>
                                        <p:cTn id="87" dur="800" fill="hold"/>
                                        <p:tgtEl>
                                          <p:spTgt spid="81"/>
                                        </p:tgtEl>
                                        <p:attrNameLst>
                                          <p:attrName>style.rotation</p:attrName>
                                        </p:attrNameLst>
                                      </p:cBhvr>
                                      <p:tavLst>
                                        <p:tav tm="0">
                                          <p:val>
                                            <p:fltVal val="90"/>
                                          </p:val>
                                        </p:tav>
                                        <p:tav tm="100000">
                                          <p:val>
                                            <p:fltVal val="0"/>
                                          </p:val>
                                        </p:tav>
                                      </p:tavLst>
                                    </p:anim>
                                    <p:animEffect transition="in" filter="fade">
                                      <p:cBhvr>
                                        <p:cTn id="88" dur="800"/>
                                        <p:tgtEl>
                                          <p:spTgt spid="81"/>
                                        </p:tgtEl>
                                      </p:cBhvr>
                                    </p:animEffect>
                                  </p:childTnLst>
                                </p:cTn>
                              </p:par>
                              <p:par>
                                <p:cTn id="89" presetID="31" presetClass="entr" presetSubtype="0" fill="hold" nodeType="withEffect">
                                  <p:stCondLst>
                                    <p:cond delay="4200"/>
                                  </p:stCondLst>
                                  <p:childTnLst>
                                    <p:set>
                                      <p:cBhvr>
                                        <p:cTn id="90" dur="1" fill="hold">
                                          <p:stCondLst>
                                            <p:cond delay="0"/>
                                          </p:stCondLst>
                                        </p:cTn>
                                        <p:tgtEl>
                                          <p:spTgt spid="79"/>
                                        </p:tgtEl>
                                        <p:attrNameLst>
                                          <p:attrName>style.visibility</p:attrName>
                                        </p:attrNameLst>
                                      </p:cBhvr>
                                      <p:to>
                                        <p:strVal val="visible"/>
                                      </p:to>
                                    </p:set>
                                    <p:anim calcmode="lin" valueType="num">
                                      <p:cBhvr>
                                        <p:cTn id="91" dur="800" fill="hold"/>
                                        <p:tgtEl>
                                          <p:spTgt spid="79"/>
                                        </p:tgtEl>
                                        <p:attrNameLst>
                                          <p:attrName>ppt_w</p:attrName>
                                        </p:attrNameLst>
                                      </p:cBhvr>
                                      <p:tavLst>
                                        <p:tav tm="0">
                                          <p:val>
                                            <p:fltVal val="0"/>
                                          </p:val>
                                        </p:tav>
                                        <p:tav tm="100000">
                                          <p:val>
                                            <p:strVal val="#ppt_w"/>
                                          </p:val>
                                        </p:tav>
                                      </p:tavLst>
                                    </p:anim>
                                    <p:anim calcmode="lin" valueType="num">
                                      <p:cBhvr>
                                        <p:cTn id="92" dur="800" fill="hold"/>
                                        <p:tgtEl>
                                          <p:spTgt spid="79"/>
                                        </p:tgtEl>
                                        <p:attrNameLst>
                                          <p:attrName>ppt_h</p:attrName>
                                        </p:attrNameLst>
                                      </p:cBhvr>
                                      <p:tavLst>
                                        <p:tav tm="0">
                                          <p:val>
                                            <p:fltVal val="0"/>
                                          </p:val>
                                        </p:tav>
                                        <p:tav tm="100000">
                                          <p:val>
                                            <p:strVal val="#ppt_h"/>
                                          </p:val>
                                        </p:tav>
                                      </p:tavLst>
                                    </p:anim>
                                    <p:anim calcmode="lin" valueType="num">
                                      <p:cBhvr>
                                        <p:cTn id="93" dur="800" fill="hold"/>
                                        <p:tgtEl>
                                          <p:spTgt spid="79"/>
                                        </p:tgtEl>
                                        <p:attrNameLst>
                                          <p:attrName>style.rotation</p:attrName>
                                        </p:attrNameLst>
                                      </p:cBhvr>
                                      <p:tavLst>
                                        <p:tav tm="0">
                                          <p:val>
                                            <p:fltVal val="90"/>
                                          </p:val>
                                        </p:tav>
                                        <p:tav tm="100000">
                                          <p:val>
                                            <p:fltVal val="0"/>
                                          </p:val>
                                        </p:tav>
                                      </p:tavLst>
                                    </p:anim>
                                    <p:animEffect transition="in" filter="fade">
                                      <p:cBhvr>
                                        <p:cTn id="94" dur="800"/>
                                        <p:tgtEl>
                                          <p:spTgt spid="79"/>
                                        </p:tgtEl>
                                      </p:cBhvr>
                                    </p:animEffect>
                                  </p:childTnLst>
                                </p:cTn>
                              </p:par>
                              <p:par>
                                <p:cTn id="95" presetID="47" presetClass="entr" presetSubtype="0" fill="hold" grpId="0" nodeType="withEffect">
                                  <p:stCondLst>
                                    <p:cond delay="5000"/>
                                  </p:stCondLst>
                                  <p:childTnLst>
                                    <p:set>
                                      <p:cBhvr>
                                        <p:cTn id="96" dur="1" fill="hold">
                                          <p:stCondLst>
                                            <p:cond delay="0"/>
                                          </p:stCondLst>
                                        </p:cTn>
                                        <p:tgtEl>
                                          <p:spTgt spid="64"/>
                                        </p:tgtEl>
                                        <p:attrNameLst>
                                          <p:attrName>style.visibility</p:attrName>
                                        </p:attrNameLst>
                                      </p:cBhvr>
                                      <p:to>
                                        <p:strVal val="visible"/>
                                      </p:to>
                                    </p:set>
                                    <p:animEffect transition="in" filter="fade">
                                      <p:cBhvr>
                                        <p:cTn id="97" dur="1000"/>
                                        <p:tgtEl>
                                          <p:spTgt spid="64"/>
                                        </p:tgtEl>
                                      </p:cBhvr>
                                    </p:animEffect>
                                    <p:anim calcmode="lin" valueType="num">
                                      <p:cBhvr>
                                        <p:cTn id="98" dur="1000" fill="hold"/>
                                        <p:tgtEl>
                                          <p:spTgt spid="64"/>
                                        </p:tgtEl>
                                        <p:attrNameLst>
                                          <p:attrName>ppt_x</p:attrName>
                                        </p:attrNameLst>
                                      </p:cBhvr>
                                      <p:tavLst>
                                        <p:tav tm="0">
                                          <p:val>
                                            <p:strVal val="#ppt_x"/>
                                          </p:val>
                                        </p:tav>
                                        <p:tav tm="100000">
                                          <p:val>
                                            <p:strVal val="#ppt_x"/>
                                          </p:val>
                                        </p:tav>
                                      </p:tavLst>
                                    </p:anim>
                                    <p:anim calcmode="lin" valueType="num">
                                      <p:cBhvr>
                                        <p:cTn id="99"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8" grpId="0" animBg="1"/>
      <p:bldP spid="99"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sp>
        <p:nvSpPr>
          <p:cNvPr id="56" name="TextBox 55"/>
          <p:cNvSpPr txBox="1"/>
          <p:nvPr/>
        </p:nvSpPr>
        <p:spPr>
          <a:xfrm>
            <a:off x="1858781" y="-67984"/>
            <a:ext cx="16125298" cy="2585323"/>
          </a:xfrm>
          <a:prstGeom prst="rect">
            <a:avLst/>
          </a:prstGeom>
          <a:noFill/>
        </p:spPr>
        <p:txBody>
          <a:bodyPr wrap="square" rtlCol="0">
            <a:spAutoFit/>
          </a:bodyPr>
          <a:lstStyle/>
          <a:p>
            <a:pPr algn="r"/>
            <a:r>
              <a:rPr lang="en-US" sz="5400" b="1" dirty="0">
                <a:solidFill>
                  <a:srgbClr val="FFD893"/>
                </a:solidFill>
              </a:rPr>
              <a:t>AEPP MEMO </a:t>
            </a:r>
          </a:p>
          <a:p>
            <a:pPr algn="r"/>
            <a:r>
              <a:rPr lang="en-US" sz="5400" b="1" dirty="0">
                <a:solidFill>
                  <a:srgbClr val="FFD893"/>
                </a:solidFill>
              </a:rPr>
              <a:t>AEPP Hybrid Instruction Memo &amp; Application </a:t>
            </a:r>
          </a:p>
          <a:p>
            <a:pPr algn="r"/>
            <a:endParaRPr lang="en-US" sz="5400" dirty="0">
              <a:solidFill>
                <a:srgbClr val="FFD893"/>
              </a:solidFill>
            </a:endParaRPr>
          </a:p>
        </p:txBody>
      </p:sp>
      <p:sp>
        <p:nvSpPr>
          <p:cNvPr id="64" name="TextBox 63"/>
          <p:cNvSpPr txBox="1"/>
          <p:nvPr/>
        </p:nvSpPr>
        <p:spPr>
          <a:xfrm>
            <a:off x="7740007" y="1991076"/>
            <a:ext cx="10592180" cy="8094524"/>
          </a:xfrm>
          <a:prstGeom prst="rect">
            <a:avLst/>
          </a:prstGeom>
          <a:noFill/>
        </p:spPr>
        <p:txBody>
          <a:bodyPr wrap="square" rtlCol="0">
            <a:spAutoFit/>
          </a:bodyPr>
          <a:lstStyle/>
          <a:p>
            <a:pPr marL="571500" indent="-571500">
              <a:buFont typeface="Arial" panose="020B0604020202020204" pitchFamily="34" charset="0"/>
              <a:buChar char="•"/>
            </a:pPr>
            <a:r>
              <a:rPr lang="en-US" sz="4000" b="1" dirty="0">
                <a:solidFill>
                  <a:srgbClr val="FFD893"/>
                </a:solidFill>
              </a:rPr>
              <a:t>New model begins July 1, 2024 for FY25</a:t>
            </a:r>
          </a:p>
          <a:p>
            <a:pPr marL="571500" indent="-571500">
              <a:buFont typeface="Arial" panose="020B0604020202020204" pitchFamily="34" charset="0"/>
              <a:buChar char="•"/>
            </a:pPr>
            <a:endParaRPr lang="en-US" sz="4000" b="1" dirty="0">
              <a:solidFill>
                <a:srgbClr val="FFD893"/>
              </a:solidFill>
            </a:endParaRPr>
          </a:p>
          <a:p>
            <a:pPr marL="571500" indent="-571500">
              <a:buFont typeface="Arial" panose="020B0604020202020204" pitchFamily="34" charset="0"/>
              <a:buChar char="•"/>
            </a:pPr>
            <a:r>
              <a:rPr lang="en-US" sz="4000" b="1" dirty="0">
                <a:solidFill>
                  <a:srgbClr val="FFD893"/>
                </a:solidFill>
              </a:rPr>
              <a:t>Hybrid Literacy classes for WIOA &amp; ALE must be 50% in person, 50% remote synchronized  </a:t>
            </a:r>
          </a:p>
          <a:p>
            <a:pPr marL="1485900" lvl="2" indent="-571500">
              <a:buFont typeface="Arial" panose="020B0604020202020204" pitchFamily="34" charset="0"/>
              <a:buChar char="•"/>
            </a:pPr>
            <a:r>
              <a:rPr lang="en-US" sz="4000" b="1" dirty="0">
                <a:solidFill>
                  <a:srgbClr val="FFD893"/>
                </a:solidFill>
              </a:rPr>
              <a:t>Current structure comes to a close on June 30, 2024</a:t>
            </a:r>
          </a:p>
          <a:p>
            <a:pPr marL="1485900" lvl="2" indent="-571500">
              <a:buFont typeface="Arial" panose="020B0604020202020204" pitchFamily="34" charset="0"/>
              <a:buChar char="•"/>
            </a:pPr>
            <a:r>
              <a:rPr lang="en-US" sz="4000" b="1" dirty="0">
                <a:solidFill>
                  <a:srgbClr val="FFD893"/>
                </a:solidFill>
              </a:rPr>
              <a:t>Same teacher must be teaching both</a:t>
            </a:r>
          </a:p>
          <a:p>
            <a:pPr marL="1485900" lvl="2" indent="-571500">
              <a:buFont typeface="Arial" panose="020B0604020202020204" pitchFamily="34" charset="0"/>
              <a:buChar char="•"/>
            </a:pPr>
            <a:r>
              <a:rPr lang="en-US" sz="4000" b="1" dirty="0">
                <a:solidFill>
                  <a:srgbClr val="FFD893"/>
                </a:solidFill>
              </a:rPr>
              <a:t>EPE Hybrid only valid on Tutoring for DE</a:t>
            </a:r>
          </a:p>
          <a:p>
            <a:pPr marL="571500" indent="-571500">
              <a:buFont typeface="Arial" panose="020B0604020202020204" pitchFamily="34" charset="0"/>
              <a:buChar char="•"/>
            </a:pPr>
            <a:endParaRPr lang="en-US" sz="4000" b="1" dirty="0">
              <a:solidFill>
                <a:srgbClr val="FFD893"/>
              </a:solidFill>
            </a:endParaRPr>
          </a:p>
          <a:p>
            <a:pPr marL="571500" indent="-571500">
              <a:buFont typeface="Arial" panose="020B0604020202020204" pitchFamily="34" charset="0"/>
              <a:buChar char="•"/>
            </a:pPr>
            <a:r>
              <a:rPr lang="en-US" sz="4000" b="1" dirty="0">
                <a:solidFill>
                  <a:srgbClr val="FFD893"/>
                </a:solidFill>
              </a:rPr>
              <a:t>In FY25, as a pilot, every funded program may choose to offer ONE completely remote synchronous class </a:t>
            </a:r>
          </a:p>
          <a:p>
            <a:pPr marL="571500" indent="-571500">
              <a:buFont typeface="Arial" panose="020B0604020202020204" pitchFamily="34" charset="0"/>
              <a:buChar char="•"/>
            </a:pPr>
            <a:endParaRPr lang="en-US" sz="4000" b="1" dirty="0">
              <a:solidFill>
                <a:srgbClr val="FFD893"/>
              </a:solidFill>
            </a:endParaRPr>
          </a:p>
        </p:txBody>
      </p:sp>
      <p:pic>
        <p:nvPicPr>
          <p:cNvPr id="3" name="Picture 2"/>
          <p:cNvPicPr>
            <a:picLocks noChangeAspect="1"/>
          </p:cNvPicPr>
          <p:nvPr/>
        </p:nvPicPr>
        <p:blipFill>
          <a:blip r:embed="rId8"/>
          <a:stretch>
            <a:fillRect/>
          </a:stretch>
        </p:blipFill>
        <p:spPr>
          <a:xfrm rot="20705215">
            <a:off x="857547" y="2731648"/>
            <a:ext cx="6238875" cy="6419850"/>
          </a:xfrm>
          <a:prstGeom prst="rect">
            <a:avLst/>
          </a:prstGeom>
        </p:spPr>
      </p:pic>
    </p:spTree>
    <p:extLst>
      <p:ext uri="{BB962C8B-B14F-4D97-AF65-F5344CB8AC3E}">
        <p14:creationId xmlns:p14="http://schemas.microsoft.com/office/powerpoint/2010/main" val="3385922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3727188" y="-43295"/>
            <a:ext cx="13157323" cy="1323439"/>
          </a:xfrm>
          <a:prstGeom prst="rect">
            <a:avLst/>
          </a:prstGeom>
          <a:noFill/>
        </p:spPr>
        <p:txBody>
          <a:bodyPr wrap="square" rtlCol="0">
            <a:spAutoFit/>
          </a:bodyPr>
          <a:lstStyle/>
          <a:p>
            <a:r>
              <a:rPr lang="en-US" sz="8000" b="1" dirty="0">
                <a:solidFill>
                  <a:schemeClr val="bg1">
                    <a:lumMod val="95000"/>
                  </a:schemeClr>
                </a:solidFill>
              </a:rPr>
              <a:t>AEPP Event Schedule</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sp>
        <p:nvSpPr>
          <p:cNvPr id="2" name="TextBox 1"/>
          <p:cNvSpPr txBox="1"/>
          <p:nvPr/>
        </p:nvSpPr>
        <p:spPr>
          <a:xfrm>
            <a:off x="756728" y="1093350"/>
            <a:ext cx="16865398" cy="8710077"/>
          </a:xfrm>
          <a:prstGeom prst="rect">
            <a:avLst/>
          </a:prstGeom>
          <a:solidFill>
            <a:schemeClr val="bg1"/>
          </a:solidFill>
        </p:spPr>
        <p:txBody>
          <a:bodyPr wrap="square" rtlCol="0">
            <a:spAutoFit/>
          </a:bodyPr>
          <a:lstStyle/>
          <a:p>
            <a:pPr fontAlgn="base"/>
            <a:r>
              <a:rPr lang="en-US" sz="4000" b="1" u="sng" dirty="0">
                <a:solidFill>
                  <a:schemeClr val="accent1">
                    <a:lumMod val="75000"/>
                  </a:schemeClr>
                </a:solidFill>
                <a:latin typeface="Arial" panose="020B0604020202020204" pitchFamily="34" charset="0"/>
                <a:cs typeface="Arial" panose="020B0604020202020204" pitchFamily="34" charset="0"/>
              </a:rPr>
              <a:t>NEDP Data Training </a:t>
            </a:r>
            <a:r>
              <a:rPr lang="en-US" sz="4000" b="1" dirty="0">
                <a:solidFill>
                  <a:schemeClr val="accent1">
                    <a:lumMod val="75000"/>
                  </a:schemeClr>
                </a:solidFill>
                <a:latin typeface="Arial" panose="020B0604020202020204" pitchFamily="34" charset="0"/>
                <a:cs typeface="Arial" panose="020B0604020202020204" pitchFamily="34" charset="0"/>
              </a:rPr>
              <a:t>(remote):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January 30, 1:00 pm – 3:00 pm </a:t>
            </a:r>
            <a:endParaRPr lang="en-US" sz="4000" b="1" dirty="0">
              <a:solidFill>
                <a:schemeClr val="accent1">
                  <a:lumMod val="75000"/>
                </a:schemeClr>
              </a:solidFill>
              <a:latin typeface="Arial" panose="020B0604020202020204" pitchFamily="34" charset="0"/>
              <a:cs typeface="Arial" panose="020B0604020202020204" pitchFamily="34" charset="0"/>
            </a:endParaRPr>
          </a:p>
          <a:p>
            <a:pPr fontAlgn="base"/>
            <a:endParaRPr lang="en-US" sz="1600" b="1" u="sng" dirty="0">
              <a:solidFill>
                <a:schemeClr val="accent1">
                  <a:lumMod val="75000"/>
                </a:schemeClr>
              </a:solidFill>
              <a:latin typeface="Arial" panose="020B0604020202020204" pitchFamily="34" charset="0"/>
              <a:cs typeface="Arial" panose="020B0604020202020204" pitchFamily="34" charset="0"/>
            </a:endParaRPr>
          </a:p>
          <a:p>
            <a:pPr fontAlgn="base"/>
            <a:r>
              <a:rPr lang="en-US" sz="4000" b="1" u="sng" dirty="0">
                <a:solidFill>
                  <a:schemeClr val="accent1">
                    <a:lumMod val="75000"/>
                  </a:schemeClr>
                </a:solidFill>
                <a:latin typeface="Arial" panose="020B0604020202020204" pitchFamily="34" charset="0"/>
                <a:cs typeface="Arial" panose="020B0604020202020204" pitchFamily="34" charset="0"/>
              </a:rPr>
              <a:t>Adult Education Leadership Meeting </a:t>
            </a:r>
            <a:r>
              <a:rPr lang="en-US" sz="4000" b="1" dirty="0">
                <a:solidFill>
                  <a:schemeClr val="accent1">
                    <a:lumMod val="75000"/>
                  </a:schemeClr>
                </a:solidFill>
                <a:latin typeface="Arial" panose="020B0604020202020204" pitchFamily="34" charset="0"/>
                <a:cs typeface="Arial" panose="020B0604020202020204" pitchFamily="34" charset="0"/>
              </a:rPr>
              <a:t>(remote)</a:t>
            </a:r>
            <a:r>
              <a:rPr lang="en-US" sz="4000" b="1" u="sng" dirty="0">
                <a:solidFill>
                  <a:schemeClr val="accent1">
                    <a:lumMod val="75000"/>
                  </a:schemeClr>
                </a:solidFill>
                <a:latin typeface="Arial" panose="020B0604020202020204" pitchFamily="34" charset="0"/>
                <a:cs typeface="Arial" panose="020B0604020202020204" pitchFamily="34" charset="0"/>
              </a:rPr>
              <a:t>: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February 5th, 10:00 am till 12:00 noon  </a:t>
            </a:r>
            <a:endParaRPr lang="en-US" sz="4000" b="1" dirty="0">
              <a:solidFill>
                <a:schemeClr val="accent1">
                  <a:lumMod val="75000"/>
                </a:schemeClr>
              </a:solidFill>
              <a:latin typeface="Arial" panose="020B0604020202020204" pitchFamily="34" charset="0"/>
              <a:cs typeface="Arial" panose="020B0604020202020204" pitchFamily="34" charset="0"/>
            </a:endParaRPr>
          </a:p>
          <a:p>
            <a:pPr fontAlgn="base"/>
            <a:endParaRPr lang="en-US" sz="1600" b="1" u="sng" dirty="0">
              <a:solidFill>
                <a:schemeClr val="accent1">
                  <a:lumMod val="75000"/>
                </a:schemeClr>
              </a:solidFill>
              <a:latin typeface="Arial" panose="020B0604020202020204" pitchFamily="34" charset="0"/>
              <a:cs typeface="Arial" panose="020B0604020202020204" pitchFamily="34" charset="0"/>
            </a:endParaRPr>
          </a:p>
          <a:p>
            <a:pPr fontAlgn="base"/>
            <a:r>
              <a:rPr lang="en-US" sz="4000" b="1" u="sng" dirty="0">
                <a:solidFill>
                  <a:schemeClr val="accent1">
                    <a:lumMod val="75000"/>
                  </a:schemeClr>
                </a:solidFill>
                <a:latin typeface="Arial" panose="020B0604020202020204" pitchFamily="34" charset="0"/>
                <a:cs typeface="Arial" panose="020B0604020202020204" pitchFamily="34" charset="0"/>
              </a:rPr>
              <a:t>IET/IELCE Meeting Statewide </a:t>
            </a:r>
            <a:r>
              <a:rPr lang="en-US" sz="4000" b="1" dirty="0">
                <a:solidFill>
                  <a:schemeClr val="accent1">
                    <a:lumMod val="75000"/>
                  </a:schemeClr>
                </a:solidFill>
                <a:latin typeface="Arial" panose="020B0604020202020204" pitchFamily="34" charset="0"/>
                <a:cs typeface="Arial" panose="020B0604020202020204" pitchFamily="34" charset="0"/>
              </a:rPr>
              <a:t>(remote):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February 29, 10:00 am – 12:00 noon</a:t>
            </a:r>
          </a:p>
          <a:p>
            <a:pPr fontAlgn="base"/>
            <a:endParaRPr lang="en-US" sz="1600" b="1" u="sng" dirty="0">
              <a:solidFill>
                <a:schemeClr val="accent1">
                  <a:lumMod val="75000"/>
                </a:schemeClr>
              </a:solidFill>
              <a:latin typeface="Arial" panose="020B0604020202020204" pitchFamily="34" charset="0"/>
              <a:cs typeface="Arial" panose="020B0604020202020204" pitchFamily="34" charset="0"/>
            </a:endParaRPr>
          </a:p>
          <a:p>
            <a:pPr fontAlgn="base"/>
            <a:r>
              <a:rPr lang="en-US" sz="4000" b="1" u="sng" dirty="0">
                <a:solidFill>
                  <a:schemeClr val="accent1">
                    <a:lumMod val="75000"/>
                  </a:schemeClr>
                </a:solidFill>
                <a:latin typeface="Arial" panose="020B0604020202020204" pitchFamily="34" charset="0"/>
                <a:cs typeface="Arial" panose="020B0604020202020204" pitchFamily="34" charset="0"/>
              </a:rPr>
              <a:t>AEPP EPE Training: </a:t>
            </a:r>
            <a:r>
              <a:rPr lang="en-US" sz="4000" b="1" dirty="0">
                <a:solidFill>
                  <a:schemeClr val="accent1">
                    <a:lumMod val="75000"/>
                  </a:schemeClr>
                </a:solidFill>
                <a:latin typeface="Arial" panose="020B0604020202020204" pitchFamily="34" charset="0"/>
                <a:cs typeface="Arial" panose="020B0604020202020204" pitchFamily="34" charset="0"/>
              </a:rPr>
              <a:t>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March 20/21, 2024</a:t>
            </a:r>
          </a:p>
          <a:p>
            <a:pPr fontAlgn="base"/>
            <a:endParaRPr lang="en-US" sz="1600" b="1" u="sng" dirty="0">
              <a:solidFill>
                <a:schemeClr val="accent1">
                  <a:lumMod val="75000"/>
                </a:schemeClr>
              </a:solidFill>
              <a:latin typeface="Arial" panose="020B0604020202020204" pitchFamily="34" charset="0"/>
              <a:cs typeface="Arial" panose="020B0604020202020204" pitchFamily="34" charset="0"/>
            </a:endParaRPr>
          </a:p>
          <a:p>
            <a:pPr fontAlgn="base"/>
            <a:r>
              <a:rPr lang="en-US" sz="4000" b="1" u="sng" dirty="0">
                <a:solidFill>
                  <a:schemeClr val="accent1">
                    <a:lumMod val="75000"/>
                  </a:schemeClr>
                </a:solidFill>
                <a:latin typeface="Arial" panose="020B0604020202020204" pitchFamily="34" charset="0"/>
                <a:cs typeface="Arial" panose="020B0604020202020204" pitchFamily="34" charset="0"/>
              </a:rPr>
              <a:t>AEPP Corrections Summit </a:t>
            </a:r>
            <a:r>
              <a:rPr lang="en-US" sz="4000" b="1" dirty="0">
                <a:solidFill>
                  <a:schemeClr val="accent1">
                    <a:lumMod val="75000"/>
                  </a:schemeClr>
                </a:solidFill>
                <a:latin typeface="Arial" panose="020B0604020202020204" pitchFamily="34" charset="0"/>
                <a:cs typeface="Arial" panose="020B0604020202020204" pitchFamily="34" charset="0"/>
              </a:rPr>
              <a:t>(remote):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April 8, 2024 10:00 am -  12:00 noon </a:t>
            </a:r>
            <a:endParaRPr lang="en-US" sz="4000" b="1" dirty="0">
              <a:solidFill>
                <a:schemeClr val="accent1">
                  <a:lumMod val="75000"/>
                </a:schemeClr>
              </a:solidFill>
              <a:latin typeface="Arial" panose="020B0604020202020204" pitchFamily="34" charset="0"/>
              <a:cs typeface="Arial" panose="020B0604020202020204" pitchFamily="34" charset="0"/>
            </a:endParaRPr>
          </a:p>
          <a:p>
            <a:pPr fontAlgn="base"/>
            <a:endParaRPr lang="en-US" sz="1600" b="1" u="sng" dirty="0">
              <a:solidFill>
                <a:schemeClr val="accent1">
                  <a:lumMod val="75000"/>
                </a:schemeClr>
              </a:solidFill>
              <a:latin typeface="Arial" panose="020B0604020202020204" pitchFamily="34" charset="0"/>
              <a:cs typeface="Arial" panose="020B0604020202020204" pitchFamily="34" charset="0"/>
            </a:endParaRPr>
          </a:p>
          <a:p>
            <a:pPr fontAlgn="base"/>
            <a:r>
              <a:rPr lang="en-US" sz="4000" b="1" u="sng" dirty="0">
                <a:solidFill>
                  <a:schemeClr val="accent1">
                    <a:lumMod val="75000"/>
                  </a:schemeClr>
                </a:solidFill>
                <a:latin typeface="Arial" panose="020B0604020202020204" pitchFamily="34" charset="0"/>
                <a:cs typeface="Arial" panose="020B0604020202020204" pitchFamily="34" charset="0"/>
              </a:rPr>
              <a:t>AEPP Lit Zone Summit </a:t>
            </a:r>
            <a:r>
              <a:rPr lang="en-US" sz="4000" b="1" dirty="0">
                <a:solidFill>
                  <a:schemeClr val="accent1">
                    <a:lumMod val="75000"/>
                  </a:schemeClr>
                </a:solidFill>
                <a:latin typeface="Arial" panose="020B0604020202020204" pitchFamily="34" charset="0"/>
                <a:cs typeface="Arial" panose="020B0604020202020204" pitchFamily="34" charset="0"/>
              </a:rPr>
              <a:t>(remote): </a:t>
            </a:r>
          </a:p>
          <a:p>
            <a:pPr fontAlgn="base"/>
            <a:r>
              <a:rPr lang="en-US" sz="4000" b="1" dirty="0">
                <a:solidFill>
                  <a:schemeClr val="accent1">
                    <a:lumMod val="75000"/>
                  </a:schemeClr>
                </a:solidFill>
                <a:latin typeface="Arial" panose="020B0604020202020204" pitchFamily="34" charset="0"/>
                <a:cs typeface="Arial" panose="020B0604020202020204" pitchFamily="34" charset="0"/>
              </a:rPr>
              <a:t>			</a:t>
            </a:r>
            <a:r>
              <a:rPr lang="en-US" sz="3200" b="1" dirty="0">
                <a:solidFill>
                  <a:schemeClr val="accent1">
                    <a:lumMod val="75000"/>
                  </a:schemeClr>
                </a:solidFill>
                <a:latin typeface="Arial" panose="020B0604020202020204" pitchFamily="34" charset="0"/>
                <a:cs typeface="Arial" panose="020B0604020202020204" pitchFamily="34" charset="0"/>
              </a:rPr>
              <a:t>May 16, 2024 10:00 am – 12:00 noon</a:t>
            </a:r>
          </a:p>
        </p:txBody>
      </p:sp>
    </p:spTree>
    <p:extLst>
      <p:ext uri="{BB962C8B-B14F-4D97-AF65-F5344CB8AC3E}">
        <p14:creationId xmlns:p14="http://schemas.microsoft.com/office/powerpoint/2010/main" val="398671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60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par>
                                <p:cTn id="11" presetID="10" presetClass="entr" presetSubtype="0" fill="hold" grpId="0" nodeType="withEffect">
                                  <p:stCondLst>
                                    <p:cond delay="90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500"/>
                                        <p:tgtEl>
                                          <p:spTgt spid="75"/>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42" presetClass="entr" presetSubtype="0" fill="hold" grpId="0" nodeType="withEffect">
                                  <p:stCondLst>
                                    <p:cond delay="14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anim calcmode="lin" valueType="num">
                                      <p:cBhvr>
                                        <p:cTn id="20" dur="1000" fill="hold"/>
                                        <p:tgtEl>
                                          <p:spTgt spid="42"/>
                                        </p:tgtEl>
                                        <p:attrNameLst>
                                          <p:attrName>ppt_x</p:attrName>
                                        </p:attrNameLst>
                                      </p:cBhvr>
                                      <p:tavLst>
                                        <p:tav tm="0">
                                          <p:val>
                                            <p:strVal val="#ppt_x"/>
                                          </p:val>
                                        </p:tav>
                                        <p:tav tm="100000">
                                          <p:val>
                                            <p:strVal val="#ppt_x"/>
                                          </p:val>
                                        </p:tav>
                                      </p:tavLst>
                                    </p:anim>
                                    <p:anim calcmode="lin" valueType="num">
                                      <p:cBhvr>
                                        <p:cTn id="21" dur="1000" fill="hold"/>
                                        <p:tgtEl>
                                          <p:spTgt spid="42"/>
                                        </p:tgtEl>
                                        <p:attrNameLst>
                                          <p:attrName>ppt_y</p:attrName>
                                        </p:attrNameLst>
                                      </p:cBhvr>
                                      <p:tavLst>
                                        <p:tav tm="0">
                                          <p:val>
                                            <p:strVal val="#ppt_y+.1"/>
                                          </p:val>
                                        </p:tav>
                                        <p:tav tm="100000">
                                          <p:val>
                                            <p:strVal val="#ppt_y"/>
                                          </p:val>
                                        </p:tav>
                                      </p:tavLst>
                                    </p:anim>
                                  </p:childTnLst>
                                </p:cTn>
                              </p:par>
                              <p:par>
                                <p:cTn id="22" presetID="31" presetClass="entr" presetSubtype="0" fill="hold" nodeType="withEffect">
                                  <p:stCondLst>
                                    <p:cond delay="1400"/>
                                  </p:stCondLst>
                                  <p:childTnLst>
                                    <p:set>
                                      <p:cBhvr>
                                        <p:cTn id="23" dur="1" fill="hold">
                                          <p:stCondLst>
                                            <p:cond delay="0"/>
                                          </p:stCondLst>
                                        </p:cTn>
                                        <p:tgtEl>
                                          <p:spTgt spid="58"/>
                                        </p:tgtEl>
                                        <p:attrNameLst>
                                          <p:attrName>style.visibility</p:attrName>
                                        </p:attrNameLst>
                                      </p:cBhvr>
                                      <p:to>
                                        <p:strVal val="visible"/>
                                      </p:to>
                                    </p:set>
                                    <p:anim calcmode="lin" valueType="num">
                                      <p:cBhvr>
                                        <p:cTn id="24" dur="1900" fill="hold"/>
                                        <p:tgtEl>
                                          <p:spTgt spid="58"/>
                                        </p:tgtEl>
                                        <p:attrNameLst>
                                          <p:attrName>ppt_w</p:attrName>
                                        </p:attrNameLst>
                                      </p:cBhvr>
                                      <p:tavLst>
                                        <p:tav tm="0">
                                          <p:val>
                                            <p:fltVal val="0"/>
                                          </p:val>
                                        </p:tav>
                                        <p:tav tm="100000">
                                          <p:val>
                                            <p:strVal val="#ppt_w"/>
                                          </p:val>
                                        </p:tav>
                                      </p:tavLst>
                                    </p:anim>
                                    <p:anim calcmode="lin" valueType="num">
                                      <p:cBhvr>
                                        <p:cTn id="25" dur="1900" fill="hold"/>
                                        <p:tgtEl>
                                          <p:spTgt spid="58"/>
                                        </p:tgtEl>
                                        <p:attrNameLst>
                                          <p:attrName>ppt_h</p:attrName>
                                        </p:attrNameLst>
                                      </p:cBhvr>
                                      <p:tavLst>
                                        <p:tav tm="0">
                                          <p:val>
                                            <p:fltVal val="0"/>
                                          </p:val>
                                        </p:tav>
                                        <p:tav tm="100000">
                                          <p:val>
                                            <p:strVal val="#ppt_h"/>
                                          </p:val>
                                        </p:tav>
                                      </p:tavLst>
                                    </p:anim>
                                    <p:anim calcmode="lin" valueType="num">
                                      <p:cBhvr>
                                        <p:cTn id="26" dur="1900" fill="hold"/>
                                        <p:tgtEl>
                                          <p:spTgt spid="58"/>
                                        </p:tgtEl>
                                        <p:attrNameLst>
                                          <p:attrName>style.rotation</p:attrName>
                                        </p:attrNameLst>
                                      </p:cBhvr>
                                      <p:tavLst>
                                        <p:tav tm="0">
                                          <p:val>
                                            <p:fltVal val="90"/>
                                          </p:val>
                                        </p:tav>
                                        <p:tav tm="100000">
                                          <p:val>
                                            <p:fltVal val="0"/>
                                          </p:val>
                                        </p:tav>
                                      </p:tavLst>
                                    </p:anim>
                                    <p:animEffect transition="in" filter="fade">
                                      <p:cBhvr>
                                        <p:cTn id="27"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56" grpId="0" animBg="1"/>
      <p:bldP spid="67" grpId="0" animBg="1"/>
      <p:bldP spid="75" grpId="0" animBg="1"/>
      <p:bldP spid="7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19631" y="3848446"/>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pic>
        <p:nvPicPr>
          <p:cNvPr id="5" name="Picture 4"/>
          <p:cNvPicPr>
            <a:picLocks noChangeAspect="1"/>
          </p:cNvPicPr>
          <p:nvPr/>
        </p:nvPicPr>
        <p:blipFill>
          <a:blip r:embed="rId5"/>
          <a:stretch>
            <a:fillRect/>
          </a:stretch>
        </p:blipFill>
        <p:spPr>
          <a:xfrm>
            <a:off x="3991233" y="-22866"/>
            <a:ext cx="11214486" cy="4454430"/>
          </a:xfrm>
          <a:prstGeom prst="rect">
            <a:avLst/>
          </a:prstGeom>
        </p:spPr>
      </p:pic>
      <p:pic>
        <p:nvPicPr>
          <p:cNvPr id="6" name="Picture 5"/>
          <p:cNvPicPr>
            <a:picLocks noChangeAspect="1"/>
          </p:cNvPicPr>
          <p:nvPr/>
        </p:nvPicPr>
        <p:blipFill>
          <a:blip r:embed="rId6"/>
          <a:stretch>
            <a:fillRect/>
          </a:stretch>
        </p:blipFill>
        <p:spPr>
          <a:xfrm>
            <a:off x="1" y="5350785"/>
            <a:ext cx="8271104" cy="3308093"/>
          </a:xfrm>
          <a:prstGeom prst="rect">
            <a:avLst/>
          </a:prstGeom>
        </p:spPr>
      </p:pic>
      <p:pic>
        <p:nvPicPr>
          <p:cNvPr id="7" name="Picture 6"/>
          <p:cNvPicPr>
            <a:picLocks noChangeAspect="1"/>
          </p:cNvPicPr>
          <p:nvPr/>
        </p:nvPicPr>
        <p:blipFill>
          <a:blip r:embed="rId7"/>
          <a:stretch>
            <a:fillRect/>
          </a:stretch>
        </p:blipFill>
        <p:spPr>
          <a:xfrm>
            <a:off x="8366988" y="4795889"/>
            <a:ext cx="9745928" cy="4887757"/>
          </a:xfrm>
          <a:prstGeom prst="rect">
            <a:avLst/>
          </a:prstGeom>
        </p:spPr>
      </p:pic>
    </p:spTree>
    <p:extLst>
      <p:ext uri="{BB962C8B-B14F-4D97-AF65-F5344CB8AC3E}">
        <p14:creationId xmlns:p14="http://schemas.microsoft.com/office/powerpoint/2010/main" val="3171703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60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par>
                                <p:cTn id="11" presetID="10" presetClass="entr" presetSubtype="0" fill="hold" grpId="0" nodeType="withEffect">
                                  <p:stCondLst>
                                    <p:cond delay="90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500"/>
                                        <p:tgtEl>
                                          <p:spTgt spid="75"/>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31" presetClass="entr" presetSubtype="0" fill="hold" nodeType="withEffect">
                                  <p:stCondLst>
                                    <p:cond delay="1400"/>
                                  </p:stCondLst>
                                  <p:childTnLst>
                                    <p:set>
                                      <p:cBhvr>
                                        <p:cTn id="18" dur="1" fill="hold">
                                          <p:stCondLst>
                                            <p:cond delay="0"/>
                                          </p:stCondLst>
                                        </p:cTn>
                                        <p:tgtEl>
                                          <p:spTgt spid="58"/>
                                        </p:tgtEl>
                                        <p:attrNameLst>
                                          <p:attrName>style.visibility</p:attrName>
                                        </p:attrNameLst>
                                      </p:cBhvr>
                                      <p:to>
                                        <p:strVal val="visible"/>
                                      </p:to>
                                    </p:set>
                                    <p:anim calcmode="lin" valueType="num">
                                      <p:cBhvr>
                                        <p:cTn id="19" dur="1900" fill="hold"/>
                                        <p:tgtEl>
                                          <p:spTgt spid="58"/>
                                        </p:tgtEl>
                                        <p:attrNameLst>
                                          <p:attrName>ppt_w</p:attrName>
                                        </p:attrNameLst>
                                      </p:cBhvr>
                                      <p:tavLst>
                                        <p:tav tm="0">
                                          <p:val>
                                            <p:fltVal val="0"/>
                                          </p:val>
                                        </p:tav>
                                        <p:tav tm="100000">
                                          <p:val>
                                            <p:strVal val="#ppt_w"/>
                                          </p:val>
                                        </p:tav>
                                      </p:tavLst>
                                    </p:anim>
                                    <p:anim calcmode="lin" valueType="num">
                                      <p:cBhvr>
                                        <p:cTn id="20" dur="1900" fill="hold"/>
                                        <p:tgtEl>
                                          <p:spTgt spid="58"/>
                                        </p:tgtEl>
                                        <p:attrNameLst>
                                          <p:attrName>ppt_h</p:attrName>
                                        </p:attrNameLst>
                                      </p:cBhvr>
                                      <p:tavLst>
                                        <p:tav tm="0">
                                          <p:val>
                                            <p:fltVal val="0"/>
                                          </p:val>
                                        </p:tav>
                                        <p:tav tm="100000">
                                          <p:val>
                                            <p:strVal val="#ppt_h"/>
                                          </p:val>
                                        </p:tav>
                                      </p:tavLst>
                                    </p:anim>
                                    <p:anim calcmode="lin" valueType="num">
                                      <p:cBhvr>
                                        <p:cTn id="21" dur="1900" fill="hold"/>
                                        <p:tgtEl>
                                          <p:spTgt spid="58"/>
                                        </p:tgtEl>
                                        <p:attrNameLst>
                                          <p:attrName>style.rotation</p:attrName>
                                        </p:attrNameLst>
                                      </p:cBhvr>
                                      <p:tavLst>
                                        <p:tav tm="0">
                                          <p:val>
                                            <p:fltVal val="90"/>
                                          </p:val>
                                        </p:tav>
                                        <p:tav tm="100000">
                                          <p:val>
                                            <p:fltVal val="0"/>
                                          </p:val>
                                        </p:tav>
                                      </p:tavLst>
                                    </p:anim>
                                    <p:animEffect transition="in" filter="fade">
                                      <p:cBhvr>
                                        <p:cTn id="22"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67" grpId="0" animBg="1"/>
      <p:bldP spid="75" grpId="0" animBg="1"/>
      <p:bldP spid="7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2612749" y="-56869"/>
            <a:ext cx="13157323" cy="2554545"/>
          </a:xfrm>
          <a:prstGeom prst="rect">
            <a:avLst/>
          </a:prstGeom>
          <a:noFill/>
        </p:spPr>
        <p:txBody>
          <a:bodyPr wrap="square" rtlCol="0">
            <a:spAutoFit/>
          </a:bodyPr>
          <a:lstStyle/>
          <a:p>
            <a:pPr algn="ctr"/>
            <a:r>
              <a:rPr lang="en-US" sz="8000" b="1" dirty="0">
                <a:solidFill>
                  <a:schemeClr val="bg1">
                    <a:lumMod val="95000"/>
                  </a:schemeClr>
                </a:solidFill>
              </a:rPr>
              <a:t>Leadership Summit </a:t>
            </a:r>
          </a:p>
          <a:p>
            <a:pPr algn="ctr"/>
            <a:r>
              <a:rPr lang="en-US" sz="8000" b="1" dirty="0">
                <a:solidFill>
                  <a:schemeClr val="bg1">
                    <a:lumMod val="95000"/>
                  </a:schemeClr>
                </a:solidFill>
              </a:rPr>
              <a:t>February 5, 2024</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sp>
        <p:nvSpPr>
          <p:cNvPr id="4" name="TextBox 3"/>
          <p:cNvSpPr txBox="1"/>
          <p:nvPr/>
        </p:nvSpPr>
        <p:spPr>
          <a:xfrm>
            <a:off x="933054" y="2682943"/>
            <a:ext cx="16697307" cy="6740307"/>
          </a:xfrm>
          <a:prstGeom prst="rect">
            <a:avLst/>
          </a:prstGeom>
          <a:solidFill>
            <a:schemeClr val="bg1"/>
          </a:solidFill>
        </p:spPr>
        <p:txBody>
          <a:bodyPr wrap="square" rtlCol="0">
            <a:spAutoFit/>
          </a:bodyPr>
          <a:lstStyle/>
          <a:p>
            <a:pPr fontAlgn="base"/>
            <a:r>
              <a:rPr lang="en-US" sz="3600" b="1" dirty="0">
                <a:solidFill>
                  <a:srgbClr val="0070C0"/>
                </a:solidFill>
              </a:rPr>
              <a:t>Greetings Superintendents, District Superintendents, and Executive Directors of Adult Education programs in New York State!  </a:t>
            </a:r>
          </a:p>
          <a:p>
            <a:pPr fontAlgn="base"/>
            <a:r>
              <a:rPr lang="en-US" sz="3600" b="1" dirty="0">
                <a:solidFill>
                  <a:srgbClr val="0070C0"/>
                </a:solidFill>
              </a:rPr>
              <a:t> </a:t>
            </a:r>
          </a:p>
          <a:p>
            <a:pPr fontAlgn="base"/>
            <a:r>
              <a:rPr lang="en-US" sz="3600" b="1" dirty="0">
                <a:solidFill>
                  <a:srgbClr val="0070C0"/>
                </a:solidFill>
              </a:rPr>
              <a:t>I am the NYS Director of Adult Education at the NYSED, </a:t>
            </a:r>
            <a:r>
              <a:rPr lang="en-US" sz="3600" b="1" dirty="0" err="1">
                <a:solidFill>
                  <a:srgbClr val="0070C0"/>
                </a:solidFill>
              </a:rPr>
              <a:t>Fiormelissa</a:t>
            </a:r>
            <a:r>
              <a:rPr lang="en-US" sz="3600" b="1" dirty="0">
                <a:solidFill>
                  <a:srgbClr val="0070C0"/>
                </a:solidFill>
              </a:rPr>
              <a:t> Johnson.  On </a:t>
            </a:r>
            <a:r>
              <a:rPr lang="en-US" sz="3600" b="1" u="sng" dirty="0">
                <a:solidFill>
                  <a:srgbClr val="0070C0"/>
                </a:solidFill>
              </a:rPr>
              <a:t>Monday, February 5, 2024, - 10:00am - 12:00PM (Remotely)</a:t>
            </a:r>
            <a:r>
              <a:rPr lang="en-US" sz="3600" b="1" dirty="0">
                <a:solidFill>
                  <a:srgbClr val="0070C0"/>
                </a:solidFill>
              </a:rPr>
              <a:t>, we are convening in an effort to share the goals and achievements of Adult Literacy in New York through our funded programs.  You are included in this meeting as your school district, BOCES, or Community Based Organization currently receives funding from our office.  Please join me for this remote meeting to take a closer look at the work that is being done across the state and the impact it has had on adults in your local community.  We look forward to having you be a part of this inaugural meeting.</a:t>
            </a:r>
          </a:p>
          <a:p>
            <a:endParaRPr lang="en-US" sz="3600" b="1" dirty="0">
              <a:solidFill>
                <a:srgbClr val="0070C0"/>
              </a:solidFill>
            </a:endParaRPr>
          </a:p>
        </p:txBody>
      </p:sp>
    </p:spTree>
    <p:extLst>
      <p:ext uri="{BB962C8B-B14F-4D97-AF65-F5344CB8AC3E}">
        <p14:creationId xmlns:p14="http://schemas.microsoft.com/office/powerpoint/2010/main" val="66536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60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par>
                                <p:cTn id="11" presetID="10" presetClass="entr" presetSubtype="0" fill="hold" grpId="0" nodeType="withEffect">
                                  <p:stCondLst>
                                    <p:cond delay="90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500"/>
                                        <p:tgtEl>
                                          <p:spTgt spid="75"/>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42" presetClass="entr" presetSubtype="0" fill="hold" grpId="0" nodeType="withEffect">
                                  <p:stCondLst>
                                    <p:cond delay="14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anim calcmode="lin" valueType="num">
                                      <p:cBhvr>
                                        <p:cTn id="20" dur="1000" fill="hold"/>
                                        <p:tgtEl>
                                          <p:spTgt spid="42"/>
                                        </p:tgtEl>
                                        <p:attrNameLst>
                                          <p:attrName>ppt_x</p:attrName>
                                        </p:attrNameLst>
                                      </p:cBhvr>
                                      <p:tavLst>
                                        <p:tav tm="0">
                                          <p:val>
                                            <p:strVal val="#ppt_x"/>
                                          </p:val>
                                        </p:tav>
                                        <p:tav tm="100000">
                                          <p:val>
                                            <p:strVal val="#ppt_x"/>
                                          </p:val>
                                        </p:tav>
                                      </p:tavLst>
                                    </p:anim>
                                    <p:anim calcmode="lin" valueType="num">
                                      <p:cBhvr>
                                        <p:cTn id="21" dur="1000" fill="hold"/>
                                        <p:tgtEl>
                                          <p:spTgt spid="42"/>
                                        </p:tgtEl>
                                        <p:attrNameLst>
                                          <p:attrName>ppt_y</p:attrName>
                                        </p:attrNameLst>
                                      </p:cBhvr>
                                      <p:tavLst>
                                        <p:tav tm="0">
                                          <p:val>
                                            <p:strVal val="#ppt_y+.1"/>
                                          </p:val>
                                        </p:tav>
                                        <p:tav tm="100000">
                                          <p:val>
                                            <p:strVal val="#ppt_y"/>
                                          </p:val>
                                        </p:tav>
                                      </p:tavLst>
                                    </p:anim>
                                  </p:childTnLst>
                                </p:cTn>
                              </p:par>
                              <p:par>
                                <p:cTn id="22" presetID="31" presetClass="entr" presetSubtype="0" fill="hold" nodeType="withEffect">
                                  <p:stCondLst>
                                    <p:cond delay="1400"/>
                                  </p:stCondLst>
                                  <p:childTnLst>
                                    <p:set>
                                      <p:cBhvr>
                                        <p:cTn id="23" dur="1" fill="hold">
                                          <p:stCondLst>
                                            <p:cond delay="0"/>
                                          </p:stCondLst>
                                        </p:cTn>
                                        <p:tgtEl>
                                          <p:spTgt spid="58"/>
                                        </p:tgtEl>
                                        <p:attrNameLst>
                                          <p:attrName>style.visibility</p:attrName>
                                        </p:attrNameLst>
                                      </p:cBhvr>
                                      <p:to>
                                        <p:strVal val="visible"/>
                                      </p:to>
                                    </p:set>
                                    <p:anim calcmode="lin" valueType="num">
                                      <p:cBhvr>
                                        <p:cTn id="24" dur="1900" fill="hold"/>
                                        <p:tgtEl>
                                          <p:spTgt spid="58"/>
                                        </p:tgtEl>
                                        <p:attrNameLst>
                                          <p:attrName>ppt_w</p:attrName>
                                        </p:attrNameLst>
                                      </p:cBhvr>
                                      <p:tavLst>
                                        <p:tav tm="0">
                                          <p:val>
                                            <p:fltVal val="0"/>
                                          </p:val>
                                        </p:tav>
                                        <p:tav tm="100000">
                                          <p:val>
                                            <p:strVal val="#ppt_w"/>
                                          </p:val>
                                        </p:tav>
                                      </p:tavLst>
                                    </p:anim>
                                    <p:anim calcmode="lin" valueType="num">
                                      <p:cBhvr>
                                        <p:cTn id="25" dur="1900" fill="hold"/>
                                        <p:tgtEl>
                                          <p:spTgt spid="58"/>
                                        </p:tgtEl>
                                        <p:attrNameLst>
                                          <p:attrName>ppt_h</p:attrName>
                                        </p:attrNameLst>
                                      </p:cBhvr>
                                      <p:tavLst>
                                        <p:tav tm="0">
                                          <p:val>
                                            <p:fltVal val="0"/>
                                          </p:val>
                                        </p:tav>
                                        <p:tav tm="100000">
                                          <p:val>
                                            <p:strVal val="#ppt_h"/>
                                          </p:val>
                                        </p:tav>
                                      </p:tavLst>
                                    </p:anim>
                                    <p:anim calcmode="lin" valueType="num">
                                      <p:cBhvr>
                                        <p:cTn id="26" dur="1900" fill="hold"/>
                                        <p:tgtEl>
                                          <p:spTgt spid="58"/>
                                        </p:tgtEl>
                                        <p:attrNameLst>
                                          <p:attrName>style.rotation</p:attrName>
                                        </p:attrNameLst>
                                      </p:cBhvr>
                                      <p:tavLst>
                                        <p:tav tm="0">
                                          <p:val>
                                            <p:fltVal val="90"/>
                                          </p:val>
                                        </p:tav>
                                        <p:tav tm="100000">
                                          <p:val>
                                            <p:fltVal val="0"/>
                                          </p:val>
                                        </p:tav>
                                      </p:tavLst>
                                    </p:anim>
                                    <p:animEffect transition="in" filter="fade">
                                      <p:cBhvr>
                                        <p:cTn id="27"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56" grpId="0" animBg="1"/>
      <p:bldP spid="67" grpId="0" animBg="1"/>
      <p:bldP spid="75" grpId="0" animBg="1"/>
      <p:bldP spid="7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6">
            <a:extLst>
              <a:ext uri="{FF2B5EF4-FFF2-40B4-BE49-F238E27FC236}">
                <a16:creationId xmlns:a16="http://schemas.microsoft.com/office/drawing/2014/main" id="{03D3DC79-A995-4E54-A6A6-DE2C5D8203C8}"/>
              </a:ext>
            </a:extLst>
          </p:cNvPr>
          <p:cNvGrpSpPr/>
          <p:nvPr/>
        </p:nvGrpSpPr>
        <p:grpSpPr>
          <a:xfrm>
            <a:off x="16608426" y="8632973"/>
            <a:ext cx="1463846" cy="1659740"/>
            <a:chOff x="6205726" y="2112253"/>
            <a:chExt cx="5913341" cy="6704673"/>
          </a:xfrm>
        </p:grpSpPr>
        <p:grpSp>
          <p:nvGrpSpPr>
            <p:cNvPr id="58" name="Group 57">
              <a:extLst>
                <a:ext uri="{FF2B5EF4-FFF2-40B4-BE49-F238E27FC236}">
                  <a16:creationId xmlns:a16="http://schemas.microsoft.com/office/drawing/2014/main" id="{C2ADA677-F9F8-4E66-9070-319B640B8934}"/>
                </a:ext>
              </a:extLst>
            </p:cNvPr>
            <p:cNvGrpSpPr/>
            <p:nvPr/>
          </p:nvGrpSpPr>
          <p:grpSpPr>
            <a:xfrm>
              <a:off x="6205726" y="2112253"/>
              <a:ext cx="5913341" cy="6704673"/>
              <a:chOff x="5886129" y="2421377"/>
              <a:chExt cx="1667693" cy="1890866"/>
            </a:xfrm>
          </p:grpSpPr>
          <p:sp>
            <p:nvSpPr>
              <p:cNvPr id="62" name="Graphic 22" descr="Snowflake outline">
                <a:extLst>
                  <a:ext uri="{FF2B5EF4-FFF2-40B4-BE49-F238E27FC236}">
                    <a16:creationId xmlns:a16="http://schemas.microsoft.com/office/drawing/2014/main" id="{CDEC9909-BCCF-4E43-8819-D1257CCD87DD}"/>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63" name="Graphic 22 top" descr="Snowflake outline">
                <a:extLst>
                  <a:ext uri="{FF2B5EF4-FFF2-40B4-BE49-F238E27FC236}">
                    <a16:creationId xmlns:a16="http://schemas.microsoft.com/office/drawing/2014/main" id="{487C97D2-FF1A-4124-8DC5-5C3203F04E69}"/>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9" name="top_snowflake">
              <a:extLst>
                <a:ext uri="{FF2B5EF4-FFF2-40B4-BE49-F238E27FC236}">
                  <a16:creationId xmlns:a16="http://schemas.microsoft.com/office/drawing/2014/main" id="{FA6A9A19-F3AB-49EA-B3DE-EC1F0069EB05}"/>
                </a:ext>
              </a:extLst>
            </p:cNvPr>
            <p:cNvGrpSpPr/>
            <p:nvPr/>
          </p:nvGrpSpPr>
          <p:grpSpPr>
            <a:xfrm>
              <a:off x="8005884" y="2114324"/>
              <a:ext cx="2313423" cy="2714234"/>
              <a:chOff x="7799790" y="1957570"/>
              <a:chExt cx="2313423" cy="2714234"/>
            </a:xfrm>
          </p:grpSpPr>
          <p:sp>
            <p:nvSpPr>
              <p:cNvPr id="60" name="Graphic 22 top" descr="Snowflake outline">
                <a:extLst>
                  <a:ext uri="{FF2B5EF4-FFF2-40B4-BE49-F238E27FC236}">
                    <a16:creationId xmlns:a16="http://schemas.microsoft.com/office/drawing/2014/main" id="{3B914D4D-DF2C-44E8-B95F-DC9503B7182C}"/>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61" name="Graphic 22 top" descr="Snowflake outline">
                <a:extLst>
                  <a:ext uri="{FF2B5EF4-FFF2-40B4-BE49-F238E27FC236}">
                    <a16:creationId xmlns:a16="http://schemas.microsoft.com/office/drawing/2014/main" id="{D74F078E-F102-481D-BA15-03C21FF18F29}"/>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sp>
        <p:nvSpPr>
          <p:cNvPr id="2" name="TextBox 1"/>
          <p:cNvSpPr txBox="1"/>
          <p:nvPr/>
        </p:nvSpPr>
        <p:spPr>
          <a:xfrm>
            <a:off x="1269740" y="681699"/>
            <a:ext cx="16454783" cy="9079409"/>
          </a:xfrm>
          <a:prstGeom prst="rect">
            <a:avLst/>
          </a:prstGeom>
          <a:noFill/>
        </p:spPr>
        <p:txBody>
          <a:bodyPr wrap="square" rtlCol="0">
            <a:spAutoFit/>
          </a:bodyPr>
          <a:lstStyle/>
          <a:p>
            <a:r>
              <a:rPr lang="en-US" sz="9600" b="1" dirty="0">
                <a:solidFill>
                  <a:srgbClr val="FFD893"/>
                </a:solidFill>
              </a:rPr>
              <a:t>       </a:t>
            </a:r>
            <a:r>
              <a:rPr lang="en-US" sz="9600" b="1" u="sng" dirty="0">
                <a:solidFill>
                  <a:srgbClr val="FFD893"/>
                </a:solidFill>
              </a:rPr>
              <a:t>AEPP Assessment Policy</a:t>
            </a:r>
          </a:p>
          <a:p>
            <a:endParaRPr lang="en-US" sz="5400" b="1" dirty="0">
              <a:solidFill>
                <a:srgbClr val="FFD893"/>
              </a:solidFill>
            </a:endParaRPr>
          </a:p>
          <a:p>
            <a:pPr marL="685800" indent="-685800">
              <a:buFont typeface="Arial" panose="020B0604020202020204" pitchFamily="34" charset="0"/>
              <a:buChar char="•"/>
            </a:pPr>
            <a:r>
              <a:rPr lang="en-US" sz="5400" b="1" dirty="0">
                <a:solidFill>
                  <a:srgbClr val="FFD893"/>
                </a:solidFill>
              </a:rPr>
              <a:t>Will include the same timeline for BEST Plus 3.0, BEST Literacy 2.0 </a:t>
            </a:r>
          </a:p>
          <a:p>
            <a:pPr marL="1600200" lvl="2" indent="-685800">
              <a:buFont typeface="Arial" panose="020B0604020202020204" pitchFamily="34" charset="0"/>
              <a:buChar char="•"/>
            </a:pPr>
            <a:r>
              <a:rPr lang="en-US" sz="5400" b="1" dirty="0">
                <a:solidFill>
                  <a:srgbClr val="FFD893"/>
                </a:solidFill>
              </a:rPr>
              <a:t>Usage will begin July 1, 2024</a:t>
            </a:r>
          </a:p>
          <a:p>
            <a:pPr marL="1600200" lvl="2" indent="-685800">
              <a:buFont typeface="Arial" panose="020B0604020202020204" pitchFamily="34" charset="0"/>
              <a:buChar char="•"/>
            </a:pPr>
            <a:endParaRPr lang="en-US" sz="2800" b="1" dirty="0">
              <a:solidFill>
                <a:srgbClr val="FFD893"/>
              </a:solidFill>
            </a:endParaRPr>
          </a:p>
          <a:p>
            <a:pPr marL="685800" indent="-685800">
              <a:buFont typeface="Arial" panose="020B0604020202020204" pitchFamily="34" charset="0"/>
              <a:buChar char="•"/>
            </a:pPr>
            <a:r>
              <a:rPr lang="en-US" sz="5400" b="1" dirty="0">
                <a:solidFill>
                  <a:srgbClr val="FFD893"/>
                </a:solidFill>
              </a:rPr>
              <a:t>Same timeline for TABE 13/14, usage will begin July 1, 2024</a:t>
            </a:r>
          </a:p>
          <a:p>
            <a:pPr marL="1600200" lvl="2" indent="-685800">
              <a:buFont typeface="Arial" panose="020B0604020202020204" pitchFamily="34" charset="0"/>
              <a:buChar char="•"/>
            </a:pPr>
            <a:endParaRPr lang="en-US" sz="2800" b="1" dirty="0">
              <a:solidFill>
                <a:srgbClr val="FFD893"/>
              </a:solidFill>
            </a:endParaRPr>
          </a:p>
          <a:p>
            <a:pPr marL="685800" indent="-685800">
              <a:buFont typeface="Arial" panose="020B0604020202020204" pitchFamily="34" charset="0"/>
              <a:buChar char="•"/>
            </a:pPr>
            <a:r>
              <a:rPr lang="en-US" sz="5400" b="1" dirty="0">
                <a:solidFill>
                  <a:srgbClr val="FFD893"/>
                </a:solidFill>
              </a:rPr>
              <a:t>Professional Development will be offered through the RAENs when expectations are made clear </a:t>
            </a:r>
          </a:p>
        </p:txBody>
      </p:sp>
    </p:spTree>
    <p:extLst>
      <p:ext uri="{BB962C8B-B14F-4D97-AF65-F5344CB8AC3E}">
        <p14:creationId xmlns:p14="http://schemas.microsoft.com/office/powerpoint/2010/main" val="131927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3900"/>
                                        <p:tgtEl>
                                          <p:spTgt spid="57"/>
                                        </p:tgtEl>
                                      </p:cBhvr>
                                    </p:animEffect>
                                    <p:anim calcmode="lin" valueType="num">
                                      <p:cBhvr>
                                        <p:cTn id="8" dur="3900" fill="hold"/>
                                        <p:tgtEl>
                                          <p:spTgt spid="57"/>
                                        </p:tgtEl>
                                        <p:attrNameLst>
                                          <p:attrName>ppt_w</p:attrName>
                                        </p:attrNameLst>
                                      </p:cBhvr>
                                      <p:tavLst>
                                        <p:tav tm="0" fmla="#ppt_w*sin(2.5*pi*$)">
                                          <p:val>
                                            <p:fltVal val="0"/>
                                          </p:val>
                                        </p:tav>
                                        <p:tav tm="100000">
                                          <p:val>
                                            <p:fltVal val="1"/>
                                          </p:val>
                                        </p:tav>
                                      </p:tavLst>
                                    </p:anim>
                                    <p:anim calcmode="lin" valueType="num">
                                      <p:cBhvr>
                                        <p:cTn id="9" dur="3900" fill="hold"/>
                                        <p:tgtEl>
                                          <p:spTgt spid="57"/>
                                        </p:tgtEl>
                                        <p:attrNameLst>
                                          <p:attrName>ppt_h</p:attrName>
                                        </p:attrNameLst>
                                      </p:cBhvr>
                                      <p:tavLst>
                                        <p:tav tm="0">
                                          <p:val>
                                            <p:strVal val="#ppt_h"/>
                                          </p:val>
                                        </p:tav>
                                        <p:tav tm="100000">
                                          <p:val>
                                            <p:strVal val="#ppt_h"/>
                                          </p:val>
                                        </p:tav>
                                      </p:tavLst>
                                    </p:anim>
                                  </p:childTnLst>
                                </p:cTn>
                              </p:par>
                              <p:par>
                                <p:cTn id="10" presetID="8" presetClass="emph" presetSubtype="0" decel="57000" fill="hold" nodeType="withEffect">
                                  <p:stCondLst>
                                    <p:cond delay="0"/>
                                  </p:stCondLst>
                                  <p:childTnLst>
                                    <p:animRot by="21600000">
                                      <p:cBhvr>
                                        <p:cTn id="11" dur="3900" fill="hold"/>
                                        <p:tgtEl>
                                          <p:spTgt spid="57"/>
                                        </p:tgtEl>
                                        <p:attrNameLst>
                                          <p:attrName>r</p:attrName>
                                        </p:attrNameLst>
                                      </p:cBhvr>
                                    </p:animRot>
                                  </p:childTnLst>
                                </p:cTn>
                              </p:par>
                              <p:par>
                                <p:cTn id="12" presetID="9"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dissolve">
                                      <p:cBhvr>
                                        <p:cTn id="14"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2079349" y="1694871"/>
            <a:ext cx="13157323" cy="962571"/>
          </a:xfrm>
          <a:prstGeom prst="rect">
            <a:avLst/>
          </a:prstGeom>
          <a:noFill/>
        </p:spPr>
        <p:txBody>
          <a:bodyPr wrap="square" rtlCol="0">
            <a:spAutoFit/>
          </a:bodyPr>
          <a:lstStyle/>
          <a:p>
            <a:pPr algn="ctr">
              <a:lnSpc>
                <a:spcPts val="4950"/>
              </a:lnSpc>
            </a:pPr>
            <a:r>
              <a:rPr lang="en-US" sz="11500" b="1" i="1" dirty="0">
                <a:solidFill>
                  <a:schemeClr val="accent4">
                    <a:lumMod val="60000"/>
                    <a:lumOff val="40000"/>
                  </a:schemeClr>
                </a:solidFill>
                <a:latin typeface="Calibri" panose="020F0502020204030204" pitchFamily="34" charset="0"/>
                <a:cs typeface="Calibri" panose="020F0502020204030204" pitchFamily="34" charset="0"/>
              </a:rPr>
              <a:t>Fiscal Updates </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3763662" y="2816899"/>
            <a:ext cx="13070292" cy="6370975"/>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4000" b="1" dirty="0">
                <a:solidFill>
                  <a:schemeClr val="accent1">
                    <a:lumMod val="75000"/>
                  </a:schemeClr>
                </a:solidFill>
              </a:rPr>
              <a:t>EPE program must be prepared to submit their SA160s for the period July 1, 2023 through December 31, 2023</a:t>
            </a:r>
          </a:p>
          <a:p>
            <a:pPr marL="571500" indent="-571500">
              <a:buFont typeface="Arial" panose="020B0604020202020204" pitchFamily="34" charset="0"/>
              <a:buChar char="•"/>
            </a:pPr>
            <a:endParaRPr lang="en-US" sz="4000" b="1" dirty="0">
              <a:solidFill>
                <a:schemeClr val="accent1">
                  <a:lumMod val="75000"/>
                </a:schemeClr>
              </a:solidFill>
            </a:endParaRPr>
          </a:p>
          <a:p>
            <a:pPr marL="571500" indent="-571500">
              <a:buFont typeface="Arial" panose="020B0604020202020204" pitchFamily="34" charset="0"/>
              <a:buChar char="•"/>
            </a:pPr>
            <a:r>
              <a:rPr lang="en-US" sz="4000" b="1" dirty="0">
                <a:solidFill>
                  <a:schemeClr val="accent1">
                    <a:lumMod val="75000"/>
                  </a:schemeClr>
                </a:solidFill>
              </a:rPr>
              <a:t>As important is the </a:t>
            </a:r>
            <a:r>
              <a:rPr lang="en-US" sz="4800" b="1" u="sng" dirty="0">
                <a:solidFill>
                  <a:schemeClr val="accent1">
                    <a:lumMod val="75000"/>
                  </a:schemeClr>
                </a:solidFill>
              </a:rPr>
              <a:t>Projection</a:t>
            </a:r>
            <a:r>
              <a:rPr lang="en-US" sz="4000" b="1" dirty="0">
                <a:solidFill>
                  <a:schemeClr val="accent1">
                    <a:lumMod val="75000"/>
                  </a:schemeClr>
                </a:solidFill>
              </a:rPr>
              <a:t> they must make for the amount of contact hours they expect to need to complete their fiscal year</a:t>
            </a:r>
          </a:p>
          <a:p>
            <a:pPr marL="571500" indent="-571500">
              <a:buFont typeface="Arial" panose="020B0604020202020204" pitchFamily="34" charset="0"/>
              <a:buChar char="•"/>
            </a:pPr>
            <a:endParaRPr lang="en-US" sz="4000" b="1" dirty="0">
              <a:solidFill>
                <a:schemeClr val="accent1">
                  <a:lumMod val="75000"/>
                </a:schemeClr>
              </a:solidFill>
            </a:endParaRPr>
          </a:p>
          <a:p>
            <a:pPr marL="571500" indent="-571500">
              <a:buFont typeface="Arial" panose="020B0604020202020204" pitchFamily="34" charset="0"/>
              <a:buChar char="•"/>
            </a:pPr>
            <a:r>
              <a:rPr lang="en-US" sz="4000" b="1" dirty="0">
                <a:solidFill>
                  <a:schemeClr val="accent1">
                    <a:lumMod val="75000"/>
                  </a:schemeClr>
                </a:solidFill>
              </a:rPr>
              <a:t>An EPE  Projection PPT will be sent to all RAENs for dissemination</a:t>
            </a:r>
          </a:p>
          <a:p>
            <a:endParaRPr lang="en-US" sz="4000" b="1" dirty="0">
              <a:solidFill>
                <a:schemeClr val="accent1">
                  <a:lumMod val="75000"/>
                </a:schemeClr>
              </a:solidFill>
            </a:endParaRPr>
          </a:p>
        </p:txBody>
      </p:sp>
    </p:spTree>
    <p:extLst>
      <p:ext uri="{BB962C8B-B14F-4D97-AF65-F5344CB8AC3E}">
        <p14:creationId xmlns:p14="http://schemas.microsoft.com/office/powerpoint/2010/main" val="13836700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2194007" y="780019"/>
            <a:ext cx="13157323" cy="962571"/>
          </a:xfrm>
          <a:prstGeom prst="rect">
            <a:avLst/>
          </a:prstGeom>
          <a:noFill/>
        </p:spPr>
        <p:txBody>
          <a:bodyPr wrap="square" rtlCol="0">
            <a:spAutoFit/>
          </a:bodyPr>
          <a:lstStyle/>
          <a:p>
            <a:pPr algn="ctr">
              <a:lnSpc>
                <a:spcPts val="4950"/>
              </a:lnSpc>
            </a:pPr>
            <a:r>
              <a:rPr lang="en-US" sz="11500" b="1" i="1" dirty="0">
                <a:solidFill>
                  <a:schemeClr val="accent4">
                    <a:lumMod val="60000"/>
                    <a:lumOff val="40000"/>
                  </a:schemeClr>
                </a:solidFill>
                <a:latin typeface="Calibri" panose="020F0502020204030204" pitchFamily="34" charset="0"/>
                <a:cs typeface="Calibri" panose="020F0502020204030204" pitchFamily="34" charset="0"/>
              </a:rPr>
              <a:t>EPE Clarification </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1096860" y="1573180"/>
            <a:ext cx="16975412" cy="7602081"/>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4000" b="1" dirty="0">
                <a:solidFill>
                  <a:schemeClr val="accent1">
                    <a:lumMod val="75000"/>
                  </a:schemeClr>
                </a:solidFill>
              </a:rPr>
              <a:t>Local training programs must be approved first by the Local Board of Education (School Districts &amp; BOCES)</a:t>
            </a:r>
          </a:p>
          <a:p>
            <a:pPr marL="571500" indent="-571500">
              <a:buFont typeface="Arial" panose="020B0604020202020204" pitchFamily="34" charset="0"/>
              <a:buChar char="•"/>
            </a:pPr>
            <a:endParaRPr lang="en-US" sz="1600" b="1" dirty="0">
              <a:solidFill>
                <a:schemeClr val="accent1">
                  <a:lumMod val="75000"/>
                </a:schemeClr>
              </a:solidFill>
            </a:endParaRPr>
          </a:p>
          <a:p>
            <a:pPr marL="571500" indent="-571500">
              <a:buFont typeface="Arial" panose="020B0604020202020204" pitchFamily="34" charset="0"/>
              <a:buChar char="•"/>
            </a:pPr>
            <a:r>
              <a:rPr lang="en-US" sz="4000" b="1" dirty="0">
                <a:solidFill>
                  <a:schemeClr val="accent1">
                    <a:lumMod val="75000"/>
                  </a:schemeClr>
                </a:solidFill>
              </a:rPr>
              <a:t>New template has been added to the EPE application and EPE manual to reflect the wording needed when programs seek their local Board’s approval</a:t>
            </a:r>
          </a:p>
          <a:p>
            <a:pPr marL="571500" indent="-571500">
              <a:buFont typeface="Arial" panose="020B0604020202020204" pitchFamily="34" charset="0"/>
              <a:buChar char="•"/>
            </a:pPr>
            <a:endParaRPr lang="en-US" sz="1600" b="1" dirty="0">
              <a:solidFill>
                <a:schemeClr val="accent1">
                  <a:lumMod val="75000"/>
                </a:schemeClr>
              </a:solidFill>
            </a:endParaRPr>
          </a:p>
          <a:p>
            <a:pPr marL="571500" indent="-571500">
              <a:buFont typeface="Arial" panose="020B0604020202020204" pitchFamily="34" charset="0"/>
              <a:buChar char="•"/>
            </a:pPr>
            <a:r>
              <a:rPr lang="en-US" sz="4000" b="1" dirty="0">
                <a:solidFill>
                  <a:schemeClr val="accent1">
                    <a:lumMod val="75000"/>
                  </a:schemeClr>
                </a:solidFill>
              </a:rPr>
              <a:t>Whether CTE (K-12) approved or Board (Locally) approved, AEPP will provide permission for the program to count hours accrued by either of this type of course in their EPE reimbursement</a:t>
            </a:r>
          </a:p>
          <a:p>
            <a:pPr marL="1943100" lvl="3" indent="-571500">
              <a:buFont typeface="Arial" panose="020B0604020202020204" pitchFamily="34" charset="0"/>
              <a:buChar char="•"/>
            </a:pPr>
            <a:r>
              <a:rPr lang="en-US" sz="4000" b="1" dirty="0">
                <a:solidFill>
                  <a:schemeClr val="accent1">
                    <a:lumMod val="75000"/>
                  </a:schemeClr>
                </a:solidFill>
              </a:rPr>
              <a:t>Reminder, all students enrolled in training must also be co-enrolled and active in literacy programming </a:t>
            </a:r>
          </a:p>
          <a:p>
            <a:pPr marL="571500" indent="-571500">
              <a:buFont typeface="Arial" panose="020B0604020202020204" pitchFamily="34" charset="0"/>
              <a:buChar char="•"/>
            </a:pPr>
            <a:endParaRPr lang="en-US" sz="1600" b="1" dirty="0">
              <a:solidFill>
                <a:schemeClr val="accent1">
                  <a:lumMod val="75000"/>
                </a:schemeClr>
              </a:solidFill>
            </a:endParaRPr>
          </a:p>
          <a:p>
            <a:pPr marL="571500" indent="-571500">
              <a:buFont typeface="Arial" panose="020B0604020202020204" pitchFamily="34" charset="0"/>
              <a:buChar char="•"/>
            </a:pPr>
            <a:r>
              <a:rPr lang="en-US" sz="4000" b="1" dirty="0">
                <a:solidFill>
                  <a:schemeClr val="accent1">
                    <a:lumMod val="75000"/>
                  </a:schemeClr>
                </a:solidFill>
              </a:rPr>
              <a:t>AEPP approval for a training course to be eligible for EPE reimbursement DOES NOT imply that the course/credential has been approved for WIOA  </a:t>
            </a:r>
          </a:p>
        </p:txBody>
      </p:sp>
    </p:spTree>
    <p:extLst>
      <p:ext uri="{BB962C8B-B14F-4D97-AF65-F5344CB8AC3E}">
        <p14:creationId xmlns:p14="http://schemas.microsoft.com/office/powerpoint/2010/main" val="20886252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2079349" y="1694871"/>
            <a:ext cx="13157323" cy="962571"/>
          </a:xfrm>
          <a:prstGeom prst="rect">
            <a:avLst/>
          </a:prstGeom>
          <a:noFill/>
        </p:spPr>
        <p:txBody>
          <a:bodyPr wrap="square" rtlCol="0">
            <a:spAutoFit/>
          </a:bodyPr>
          <a:lstStyle/>
          <a:p>
            <a:pPr algn="ctr">
              <a:lnSpc>
                <a:spcPts val="4950"/>
              </a:lnSpc>
            </a:pPr>
            <a:r>
              <a:rPr lang="en-US" sz="11500" b="1" i="1" dirty="0">
                <a:solidFill>
                  <a:schemeClr val="accent4">
                    <a:lumMod val="60000"/>
                    <a:lumOff val="40000"/>
                  </a:schemeClr>
                </a:solidFill>
                <a:latin typeface="Calibri" panose="020F0502020204030204" pitchFamily="34" charset="0"/>
                <a:cs typeface="Calibri" panose="020F0502020204030204" pitchFamily="34" charset="0"/>
              </a:rPr>
              <a:t>WIOA &amp; ALE </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1757808" y="2816899"/>
            <a:ext cx="15851542" cy="6247864"/>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4000" b="1" dirty="0">
                <a:solidFill>
                  <a:schemeClr val="accent1">
                    <a:lumMod val="75000"/>
                  </a:schemeClr>
                </a:solidFill>
              </a:rPr>
              <a:t>Any amendments are due May 10, 2024</a:t>
            </a:r>
          </a:p>
          <a:p>
            <a:pPr marL="1943100" lvl="3" indent="-571500">
              <a:buFont typeface="Arial" panose="020B0604020202020204" pitchFamily="34" charset="0"/>
              <a:buChar char="•"/>
            </a:pPr>
            <a:r>
              <a:rPr lang="en-US" sz="4000" b="1" dirty="0">
                <a:solidFill>
                  <a:schemeClr val="accent1">
                    <a:lumMod val="75000"/>
                  </a:schemeClr>
                </a:solidFill>
              </a:rPr>
              <a:t>No exceptions! </a:t>
            </a:r>
          </a:p>
          <a:p>
            <a:pPr marL="1943100" lvl="3" indent="-571500">
              <a:buFont typeface="Arial" panose="020B0604020202020204" pitchFamily="34" charset="0"/>
              <a:buChar char="•"/>
            </a:pPr>
            <a:endParaRPr lang="en-US" sz="4000" b="1" dirty="0">
              <a:solidFill>
                <a:schemeClr val="accent1">
                  <a:lumMod val="75000"/>
                </a:schemeClr>
              </a:solidFill>
            </a:endParaRPr>
          </a:p>
          <a:p>
            <a:pPr marL="1943100" lvl="3" indent="-571500">
              <a:buFont typeface="Arial" panose="020B0604020202020204" pitchFamily="34" charset="0"/>
              <a:buChar char="•"/>
            </a:pPr>
            <a:endParaRPr lang="en-US" sz="4000" b="1" dirty="0">
              <a:solidFill>
                <a:schemeClr val="accent1">
                  <a:lumMod val="75000"/>
                </a:schemeClr>
              </a:solidFill>
            </a:endParaRPr>
          </a:p>
          <a:p>
            <a:pPr marL="1943100" lvl="3" indent="-571500">
              <a:buFont typeface="Arial" panose="020B0604020202020204" pitchFamily="34" charset="0"/>
              <a:buChar char="•"/>
            </a:pPr>
            <a:endParaRPr lang="en-US" sz="4000" b="1" dirty="0">
              <a:solidFill>
                <a:schemeClr val="accent1">
                  <a:lumMod val="75000"/>
                </a:schemeClr>
              </a:solidFill>
            </a:endParaRPr>
          </a:p>
          <a:p>
            <a:pPr marL="1943100" lvl="3" indent="-571500">
              <a:buFont typeface="Arial" panose="020B0604020202020204" pitchFamily="34" charset="0"/>
              <a:buChar char="•"/>
            </a:pPr>
            <a:endParaRPr lang="en-US" sz="4000" b="1" dirty="0">
              <a:solidFill>
                <a:schemeClr val="accent1">
                  <a:lumMod val="75000"/>
                </a:schemeClr>
              </a:solidFill>
            </a:endParaRPr>
          </a:p>
          <a:p>
            <a:pPr lvl="3"/>
            <a:endParaRPr lang="en-US" sz="4000" b="1" dirty="0">
              <a:solidFill>
                <a:schemeClr val="accent1">
                  <a:lumMod val="75000"/>
                </a:schemeClr>
              </a:solidFill>
            </a:endParaRPr>
          </a:p>
          <a:p>
            <a:pPr lvl="3" algn="ctr"/>
            <a:endParaRPr lang="en-US" sz="4000" b="1" dirty="0">
              <a:solidFill>
                <a:schemeClr val="accent1">
                  <a:lumMod val="75000"/>
                </a:schemeClr>
              </a:solidFill>
            </a:endParaRPr>
          </a:p>
          <a:p>
            <a:pPr marL="571500" indent="-571500">
              <a:buFont typeface="Arial" panose="020B0604020202020204" pitchFamily="34" charset="0"/>
              <a:buChar char="•"/>
            </a:pPr>
            <a:endParaRPr lang="en-US" sz="4000" b="1" dirty="0">
              <a:solidFill>
                <a:schemeClr val="accent1">
                  <a:lumMod val="75000"/>
                </a:schemeClr>
              </a:solidFill>
            </a:endParaRPr>
          </a:p>
          <a:p>
            <a:pPr marL="571500" indent="-571500">
              <a:buFont typeface="Arial" panose="020B0604020202020204" pitchFamily="34" charset="0"/>
              <a:buChar char="•"/>
            </a:pPr>
            <a:endParaRPr lang="en-US" sz="4000" b="1" dirty="0">
              <a:solidFill>
                <a:schemeClr val="accent1">
                  <a:lumMod val="75000"/>
                </a:schemeClr>
              </a:solidFill>
            </a:endParaRPr>
          </a:p>
        </p:txBody>
      </p:sp>
      <p:pic>
        <p:nvPicPr>
          <p:cNvPr id="3" name="Picture 2"/>
          <p:cNvPicPr>
            <a:picLocks noChangeAspect="1"/>
          </p:cNvPicPr>
          <p:nvPr/>
        </p:nvPicPr>
        <p:blipFill>
          <a:blip r:embed="rId6"/>
          <a:stretch>
            <a:fillRect/>
          </a:stretch>
        </p:blipFill>
        <p:spPr>
          <a:xfrm>
            <a:off x="2862589" y="4985829"/>
            <a:ext cx="13250681" cy="3543574"/>
          </a:xfrm>
          <a:prstGeom prst="rect">
            <a:avLst/>
          </a:prstGeom>
        </p:spPr>
      </p:pic>
    </p:spTree>
    <p:extLst>
      <p:ext uri="{BB962C8B-B14F-4D97-AF65-F5344CB8AC3E}">
        <p14:creationId xmlns:p14="http://schemas.microsoft.com/office/powerpoint/2010/main" val="6308790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2079349" y="1694871"/>
            <a:ext cx="13157323" cy="1569660"/>
          </a:xfrm>
          <a:prstGeom prst="rect">
            <a:avLst/>
          </a:prstGeom>
          <a:noFill/>
        </p:spPr>
        <p:txBody>
          <a:bodyPr wrap="square" rtlCol="0">
            <a:spAutoFit/>
          </a:bodyPr>
          <a:lstStyle/>
          <a:p>
            <a:pPr marL="571500" indent="-571500">
              <a:buFont typeface="Arial" panose="020B0604020202020204" pitchFamily="34" charset="0"/>
              <a:buChar char="•"/>
            </a:pPr>
            <a:r>
              <a:rPr lang="en-US" sz="9600" b="1" dirty="0">
                <a:solidFill>
                  <a:schemeClr val="bg1">
                    <a:lumMod val="95000"/>
                  </a:schemeClr>
                </a:solidFill>
              </a:rPr>
              <a:t>RFPs ALE and RAEN</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1935630" y="3462566"/>
            <a:ext cx="15851542" cy="5016758"/>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4000" b="1" dirty="0">
                <a:solidFill>
                  <a:schemeClr val="accent1">
                    <a:lumMod val="75000"/>
                  </a:schemeClr>
                </a:solidFill>
              </a:rPr>
              <a:t>NYRS Report Cards will be released very soon!</a:t>
            </a:r>
          </a:p>
          <a:p>
            <a:pPr marL="1485900" lvl="2" indent="-571500">
              <a:buFont typeface="Arial" panose="020B0604020202020204" pitchFamily="34" charset="0"/>
              <a:buChar char="•"/>
            </a:pPr>
            <a:r>
              <a:rPr lang="en-US" sz="4000" b="1" dirty="0">
                <a:solidFill>
                  <a:schemeClr val="accent1">
                    <a:lumMod val="75000"/>
                  </a:schemeClr>
                </a:solidFill>
              </a:rPr>
              <a:t>Will be used in ALE proposals to demonstrate effectiveness</a:t>
            </a:r>
          </a:p>
          <a:p>
            <a:pPr marL="1485900" lvl="2" indent="-571500">
              <a:buFont typeface="Arial" panose="020B0604020202020204" pitchFamily="34" charset="0"/>
              <a:buChar char="•"/>
            </a:pPr>
            <a:endParaRPr lang="en-US" sz="4000" b="1" dirty="0">
              <a:solidFill>
                <a:schemeClr val="accent1">
                  <a:lumMod val="75000"/>
                </a:schemeClr>
              </a:solidFill>
            </a:endParaRPr>
          </a:p>
          <a:p>
            <a:pPr marL="1028700" lvl="1" indent="-571500">
              <a:buFont typeface="Arial" panose="020B0604020202020204" pitchFamily="34" charset="0"/>
              <a:buChar char="•"/>
            </a:pPr>
            <a:r>
              <a:rPr lang="en-US" sz="4000" b="1" dirty="0">
                <a:solidFill>
                  <a:schemeClr val="accent1">
                    <a:lumMod val="75000"/>
                  </a:schemeClr>
                </a:solidFill>
              </a:rPr>
              <a:t>RAEN rfp due out within the next month </a:t>
            </a:r>
          </a:p>
          <a:p>
            <a:pPr marL="1485900" lvl="2" indent="-571500">
              <a:buFont typeface="Arial" panose="020B0604020202020204" pitchFamily="34" charset="0"/>
              <a:buChar char="•"/>
            </a:pPr>
            <a:r>
              <a:rPr lang="en-US" sz="4000" b="1" dirty="0">
                <a:solidFill>
                  <a:schemeClr val="accent1">
                    <a:lumMod val="75000"/>
                  </a:schemeClr>
                </a:solidFill>
              </a:rPr>
              <a:t>Once released, AEPP staff are in a period of procurement and will be unable to discuss any questions/concerns</a:t>
            </a:r>
          </a:p>
          <a:p>
            <a:pPr marL="1485900" lvl="2" indent="-571500">
              <a:buFont typeface="Arial" panose="020B0604020202020204" pitchFamily="34" charset="0"/>
              <a:buChar char="•"/>
            </a:pPr>
            <a:r>
              <a:rPr lang="en-US" sz="4000" b="1" dirty="0">
                <a:solidFill>
                  <a:schemeClr val="accent1">
                    <a:lumMod val="75000"/>
                  </a:schemeClr>
                </a:solidFill>
              </a:rPr>
              <a:t>RFP will have a Q &amp; A section</a:t>
            </a:r>
          </a:p>
          <a:p>
            <a:pPr marL="571500" indent="-571500">
              <a:buFont typeface="Arial" panose="020B0604020202020204" pitchFamily="34" charset="0"/>
              <a:buChar char="•"/>
            </a:pPr>
            <a:endParaRPr lang="en-US" sz="4000" b="1" dirty="0">
              <a:solidFill>
                <a:schemeClr val="accent1">
                  <a:lumMod val="75000"/>
                </a:schemeClr>
              </a:solidFill>
            </a:endParaRPr>
          </a:p>
        </p:txBody>
      </p:sp>
    </p:spTree>
    <p:extLst>
      <p:ext uri="{BB962C8B-B14F-4D97-AF65-F5344CB8AC3E}">
        <p14:creationId xmlns:p14="http://schemas.microsoft.com/office/powerpoint/2010/main" val="39149332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4259548" y="177709"/>
            <a:ext cx="13157323" cy="4524315"/>
          </a:xfrm>
          <a:prstGeom prst="rect">
            <a:avLst/>
          </a:prstGeom>
          <a:noFill/>
        </p:spPr>
        <p:txBody>
          <a:bodyPr wrap="square" rtlCol="0">
            <a:spAutoFit/>
          </a:bodyPr>
          <a:lstStyle/>
          <a:p>
            <a:r>
              <a:rPr lang="en-US" sz="9600" b="1" dirty="0">
                <a:solidFill>
                  <a:schemeClr val="bg1">
                    <a:lumMod val="95000"/>
                  </a:schemeClr>
                </a:solidFill>
              </a:rPr>
              <a:t>NYRS and NRS</a:t>
            </a:r>
          </a:p>
          <a:p>
            <a:r>
              <a:rPr lang="en-US" sz="9600" b="1" dirty="0">
                <a:solidFill>
                  <a:schemeClr val="bg1">
                    <a:lumMod val="95000"/>
                  </a:schemeClr>
                </a:solidFill>
              </a:rPr>
              <a:t>New York State </a:t>
            </a:r>
          </a:p>
          <a:p>
            <a:r>
              <a:rPr lang="en-US" sz="9600" b="1" dirty="0">
                <a:solidFill>
                  <a:schemeClr val="bg1">
                    <a:lumMod val="95000"/>
                  </a:schemeClr>
                </a:solidFill>
              </a:rPr>
              <a:t>Report Cards</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1351006" y="4587656"/>
            <a:ext cx="15851542" cy="5262979"/>
          </a:xfrm>
          <a:prstGeom prst="rect">
            <a:avLst/>
          </a:prstGeom>
          <a:solidFill>
            <a:schemeClr val="bg1"/>
          </a:solidFill>
        </p:spPr>
        <p:txBody>
          <a:bodyPr wrap="square" rtlCol="0">
            <a:spAutoFit/>
          </a:bodyPr>
          <a:lstStyle/>
          <a:p>
            <a:pPr marL="214313" indent="-214313">
              <a:buFont typeface="Arial" panose="020B0604020202020204" pitchFamily="34" charset="0"/>
              <a:buChar char="•"/>
            </a:pPr>
            <a:r>
              <a:rPr lang="en-US" sz="5400" b="1" dirty="0">
                <a:solidFill>
                  <a:schemeClr val="accent1">
                    <a:lumMod val="75000"/>
                  </a:schemeClr>
                </a:solidFill>
                <a:latin typeface="Arial" panose="020B0604020202020204" pitchFamily="34" charset="0"/>
                <a:cs typeface="Arial" panose="020B0604020202020204" pitchFamily="34" charset="0"/>
              </a:rPr>
              <a:t>Will be released in February, 2024</a:t>
            </a:r>
          </a:p>
          <a:p>
            <a:pPr marL="214313" indent="-214313">
              <a:buFont typeface="Arial" panose="020B0604020202020204" pitchFamily="34" charset="0"/>
              <a:buChar char="•"/>
            </a:pPr>
            <a:endParaRPr lang="en-US" sz="2400" b="1" dirty="0">
              <a:solidFill>
                <a:schemeClr val="accent1">
                  <a:lumMod val="75000"/>
                </a:schemeClr>
              </a:solidFill>
              <a:latin typeface="Arial" panose="020B0604020202020204" pitchFamily="34" charset="0"/>
              <a:cs typeface="Arial" panose="020B0604020202020204" pitchFamily="34" charset="0"/>
            </a:endParaRPr>
          </a:p>
          <a:p>
            <a:pPr marL="214313" indent="-214313">
              <a:buFont typeface="Arial" panose="020B0604020202020204" pitchFamily="34" charset="0"/>
              <a:buChar char="•"/>
            </a:pPr>
            <a:r>
              <a:rPr lang="en-US" sz="5400" b="1" dirty="0">
                <a:solidFill>
                  <a:schemeClr val="accent1">
                    <a:lumMod val="75000"/>
                  </a:schemeClr>
                </a:solidFill>
                <a:latin typeface="Arial" panose="020B0604020202020204" pitchFamily="34" charset="0"/>
                <a:cs typeface="Arial" panose="020B0604020202020204" pitchFamily="34" charset="0"/>
              </a:rPr>
              <a:t>Will be sent to each funded Program</a:t>
            </a:r>
          </a:p>
          <a:p>
            <a:pPr marL="214313" indent="-214313">
              <a:buFont typeface="Arial" panose="020B0604020202020204" pitchFamily="34" charset="0"/>
              <a:buChar char="•"/>
            </a:pPr>
            <a:endParaRPr lang="en-US" sz="2400" b="1" dirty="0">
              <a:solidFill>
                <a:schemeClr val="accent1">
                  <a:lumMod val="75000"/>
                </a:schemeClr>
              </a:solidFill>
              <a:latin typeface="Arial" panose="020B0604020202020204" pitchFamily="34" charset="0"/>
              <a:cs typeface="Arial" panose="020B0604020202020204" pitchFamily="34" charset="0"/>
            </a:endParaRPr>
          </a:p>
          <a:p>
            <a:pPr marL="214313" indent="-214313">
              <a:buFont typeface="Arial" panose="020B0604020202020204" pitchFamily="34" charset="0"/>
              <a:buChar char="•"/>
            </a:pPr>
            <a:r>
              <a:rPr lang="en-US" sz="5400" b="1" dirty="0">
                <a:solidFill>
                  <a:schemeClr val="accent1">
                    <a:lumMod val="75000"/>
                  </a:schemeClr>
                </a:solidFill>
                <a:latin typeface="Arial" panose="020B0604020202020204" pitchFamily="34" charset="0"/>
                <a:cs typeface="Arial" panose="020B0604020202020204" pitchFamily="34" charset="0"/>
              </a:rPr>
              <a:t>Separate Report Cards for each: </a:t>
            </a:r>
          </a:p>
          <a:p>
            <a:pPr marL="1128713" lvl="2" indent="-214313">
              <a:buFont typeface="Arial" panose="020B0604020202020204" pitchFamily="34" charset="0"/>
              <a:buChar char="•"/>
            </a:pPr>
            <a:r>
              <a:rPr lang="en-US" sz="4400" b="1" dirty="0">
                <a:solidFill>
                  <a:schemeClr val="accent1">
                    <a:lumMod val="75000"/>
                  </a:schemeClr>
                </a:solidFill>
                <a:latin typeface="Arial" panose="020B0604020202020204" pitchFamily="34" charset="0"/>
                <a:cs typeface="Arial" panose="020B0604020202020204" pitchFamily="34" charset="0"/>
              </a:rPr>
              <a:t>ALE, WIOA Areas 1, 2, and 3, and EPE</a:t>
            </a:r>
          </a:p>
          <a:p>
            <a:pPr marL="671513" lvl="1" indent="-214313">
              <a:buFont typeface="Arial" panose="020B0604020202020204" pitchFamily="34" charset="0"/>
              <a:buChar char="•"/>
            </a:pPr>
            <a:endParaRPr lang="en-US" sz="2800" b="1" dirty="0">
              <a:solidFill>
                <a:schemeClr val="accent1">
                  <a:lumMod val="75000"/>
                </a:schemeClr>
              </a:solidFill>
              <a:latin typeface="Arial" panose="020B0604020202020204" pitchFamily="34" charset="0"/>
              <a:cs typeface="Arial" panose="020B0604020202020204" pitchFamily="34" charset="0"/>
            </a:endParaRPr>
          </a:p>
          <a:p>
            <a:pPr marL="214313" indent="-214313">
              <a:buFont typeface="Arial" panose="020B0604020202020204" pitchFamily="34" charset="0"/>
              <a:buChar char="•"/>
            </a:pPr>
            <a:r>
              <a:rPr lang="en-US" sz="5400" b="1" dirty="0">
                <a:solidFill>
                  <a:schemeClr val="accent1">
                    <a:lumMod val="75000"/>
                  </a:schemeClr>
                </a:solidFill>
                <a:latin typeface="Arial" panose="020B0604020202020204" pitchFamily="34" charset="0"/>
                <a:cs typeface="Arial" panose="020B0604020202020204" pitchFamily="34" charset="0"/>
              </a:rPr>
              <a:t>Posted to NYSED and RAEN websites</a:t>
            </a:r>
          </a:p>
        </p:txBody>
      </p:sp>
    </p:spTree>
    <p:extLst>
      <p:ext uri="{BB962C8B-B14F-4D97-AF65-F5344CB8AC3E}">
        <p14:creationId xmlns:p14="http://schemas.microsoft.com/office/powerpoint/2010/main" val="41073330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287433" y="1112657"/>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3" name="TextBox 2"/>
          <p:cNvSpPr txBox="1"/>
          <p:nvPr/>
        </p:nvSpPr>
        <p:spPr>
          <a:xfrm>
            <a:off x="4705217" y="571504"/>
            <a:ext cx="7616698" cy="3139321"/>
          </a:xfrm>
          <a:prstGeom prst="rect">
            <a:avLst/>
          </a:prstGeom>
          <a:noFill/>
        </p:spPr>
        <p:txBody>
          <a:bodyPr wrap="square" rtlCol="0">
            <a:spAutoFit/>
          </a:bodyPr>
          <a:lstStyle/>
          <a:p>
            <a:pPr algn="ctr"/>
            <a:r>
              <a:rPr lang="en-US" sz="6600" b="1" dirty="0">
                <a:solidFill>
                  <a:schemeClr val="bg1"/>
                </a:solidFill>
              </a:rPr>
              <a:t>Meeting </a:t>
            </a:r>
          </a:p>
          <a:p>
            <a:pPr algn="ctr"/>
            <a:r>
              <a:rPr lang="en-US" sz="6600" b="1" dirty="0">
                <a:solidFill>
                  <a:schemeClr val="bg1"/>
                </a:solidFill>
              </a:rPr>
              <a:t>Guidelines</a:t>
            </a:r>
          </a:p>
          <a:p>
            <a:pPr algn="ctr"/>
            <a:endParaRPr lang="en-US" sz="6600" b="1" dirty="0">
              <a:solidFill>
                <a:schemeClr val="bg1"/>
              </a:solidFill>
            </a:endParaRPr>
          </a:p>
        </p:txBody>
      </p:sp>
      <p:sp>
        <p:nvSpPr>
          <p:cNvPr id="4" name="TextBox 3"/>
          <p:cNvSpPr txBox="1"/>
          <p:nvPr/>
        </p:nvSpPr>
        <p:spPr>
          <a:xfrm>
            <a:off x="378494" y="2844524"/>
            <a:ext cx="11787624" cy="6863417"/>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3600" b="1" dirty="0">
                <a:solidFill>
                  <a:srgbClr val="0070C0"/>
                </a:solidFill>
              </a:rPr>
              <a:t>You must sign in with BOTH your </a:t>
            </a:r>
            <a:r>
              <a:rPr lang="en-US" sz="4400" b="1" dirty="0">
                <a:solidFill>
                  <a:srgbClr val="C00000"/>
                </a:solidFill>
              </a:rPr>
              <a:t>First and Last name</a:t>
            </a:r>
            <a:endParaRPr lang="en-US" sz="3600" b="1" dirty="0">
              <a:solidFill>
                <a:srgbClr val="C00000"/>
              </a:solidFill>
            </a:endParaRPr>
          </a:p>
          <a:p>
            <a:pPr marL="571500" indent="-571500">
              <a:buFont typeface="Arial" panose="020B0604020202020204" pitchFamily="34" charset="0"/>
              <a:buChar char="•"/>
            </a:pPr>
            <a:endParaRPr lang="en-US" sz="3600" b="1" dirty="0">
              <a:solidFill>
                <a:srgbClr val="0070C0"/>
              </a:solidFill>
            </a:endParaRPr>
          </a:p>
          <a:p>
            <a:pPr marL="571500" indent="-571500">
              <a:buFont typeface="Arial" panose="020B0604020202020204" pitchFamily="34" charset="0"/>
              <a:buChar char="•"/>
            </a:pPr>
            <a:r>
              <a:rPr lang="en-US" sz="3600" b="1" dirty="0">
                <a:solidFill>
                  <a:srgbClr val="0070C0"/>
                </a:solidFill>
              </a:rPr>
              <a:t>If you have signed in with initials or first name only, you will not be permitted to remain in the meeting, exit and sign in again please</a:t>
            </a:r>
          </a:p>
          <a:p>
            <a:pPr marL="571500" indent="-571500">
              <a:buFont typeface="Arial" panose="020B0604020202020204" pitchFamily="34" charset="0"/>
              <a:buChar char="•"/>
            </a:pPr>
            <a:endParaRPr lang="en-US" sz="3600" b="1" dirty="0">
              <a:solidFill>
                <a:srgbClr val="0070C0"/>
              </a:solidFill>
            </a:endParaRPr>
          </a:p>
          <a:p>
            <a:pPr marL="571500" indent="-571500">
              <a:buFont typeface="Arial" panose="020B0604020202020204" pitchFamily="34" charset="0"/>
              <a:buChar char="•"/>
            </a:pPr>
            <a:r>
              <a:rPr lang="en-US" sz="3600" b="1" dirty="0">
                <a:solidFill>
                  <a:srgbClr val="0070C0"/>
                </a:solidFill>
              </a:rPr>
              <a:t>Participants will remain on mute for the entire meeting unless you wish to ask a question or offer a concern</a:t>
            </a:r>
          </a:p>
          <a:p>
            <a:pPr marL="571500" indent="-571500">
              <a:buFont typeface="Arial" panose="020B0604020202020204" pitchFamily="34" charset="0"/>
              <a:buChar char="•"/>
            </a:pPr>
            <a:endParaRPr lang="en-US" sz="3600" b="1" dirty="0">
              <a:solidFill>
                <a:srgbClr val="0070C0"/>
              </a:solidFill>
            </a:endParaRPr>
          </a:p>
          <a:p>
            <a:pPr marL="571500" indent="-571500">
              <a:buFont typeface="Arial" panose="020B0604020202020204" pitchFamily="34" charset="0"/>
              <a:buChar char="•"/>
            </a:pPr>
            <a:r>
              <a:rPr lang="en-US" sz="3600" b="1" dirty="0">
                <a:solidFill>
                  <a:srgbClr val="0070C0"/>
                </a:solidFill>
              </a:rPr>
              <a:t>To do so, please raise your hand electronically, you will be unmuted to ask your question</a:t>
            </a:r>
          </a:p>
          <a:p>
            <a:pPr marL="571500" indent="-571500">
              <a:buFont typeface="Arial" panose="020B0604020202020204" pitchFamily="34" charset="0"/>
              <a:buChar char="•"/>
            </a:pPr>
            <a:endParaRPr lang="en-US" sz="3600" b="1" dirty="0">
              <a:solidFill>
                <a:srgbClr val="0070C0"/>
              </a:solidFill>
            </a:endParaRPr>
          </a:p>
        </p:txBody>
      </p:sp>
      <p:sp>
        <p:nvSpPr>
          <p:cNvPr id="6" name="TextBox 5"/>
          <p:cNvSpPr txBox="1"/>
          <p:nvPr/>
        </p:nvSpPr>
        <p:spPr>
          <a:xfrm>
            <a:off x="12426846" y="304800"/>
            <a:ext cx="5480154" cy="646331"/>
          </a:xfrm>
          <a:prstGeom prst="rect">
            <a:avLst/>
          </a:prstGeom>
          <a:solidFill>
            <a:schemeClr val="bg1"/>
          </a:solidFill>
        </p:spPr>
        <p:txBody>
          <a:bodyPr wrap="square" rtlCol="0">
            <a:spAutoFit/>
          </a:bodyPr>
          <a:lstStyle/>
          <a:p>
            <a:r>
              <a:rPr lang="en-US" sz="3600" b="1" dirty="0">
                <a:solidFill>
                  <a:srgbClr val="C00000"/>
                </a:solidFill>
              </a:rPr>
              <a:t>From  your phone: </a:t>
            </a:r>
          </a:p>
        </p:txBody>
      </p:sp>
      <p:pic>
        <p:nvPicPr>
          <p:cNvPr id="7" name="Picture 6"/>
          <p:cNvPicPr>
            <a:picLocks noChangeAspect="1"/>
          </p:cNvPicPr>
          <p:nvPr/>
        </p:nvPicPr>
        <p:blipFill>
          <a:blip r:embed="rId6"/>
          <a:stretch>
            <a:fillRect/>
          </a:stretch>
        </p:blipFill>
        <p:spPr>
          <a:xfrm>
            <a:off x="13676247" y="955921"/>
            <a:ext cx="3019425" cy="3457575"/>
          </a:xfrm>
          <a:prstGeom prst="rect">
            <a:avLst/>
          </a:prstGeom>
        </p:spPr>
      </p:pic>
      <p:sp>
        <p:nvSpPr>
          <p:cNvPr id="59" name="TextBox 58"/>
          <p:cNvSpPr txBox="1"/>
          <p:nvPr/>
        </p:nvSpPr>
        <p:spPr>
          <a:xfrm>
            <a:off x="12464516" y="5090896"/>
            <a:ext cx="5480154" cy="646331"/>
          </a:xfrm>
          <a:prstGeom prst="rect">
            <a:avLst/>
          </a:prstGeom>
          <a:solidFill>
            <a:schemeClr val="bg1"/>
          </a:solidFill>
        </p:spPr>
        <p:txBody>
          <a:bodyPr wrap="square" rtlCol="0">
            <a:spAutoFit/>
          </a:bodyPr>
          <a:lstStyle/>
          <a:p>
            <a:r>
              <a:rPr lang="en-US" sz="3600" b="1" dirty="0">
                <a:solidFill>
                  <a:srgbClr val="C00000"/>
                </a:solidFill>
              </a:rPr>
              <a:t>From  your computer: </a:t>
            </a:r>
          </a:p>
        </p:txBody>
      </p:sp>
      <p:pic>
        <p:nvPicPr>
          <p:cNvPr id="8" name="Picture 7"/>
          <p:cNvPicPr>
            <a:picLocks noChangeAspect="1"/>
          </p:cNvPicPr>
          <p:nvPr/>
        </p:nvPicPr>
        <p:blipFill>
          <a:blip r:embed="rId7"/>
          <a:stretch>
            <a:fillRect/>
          </a:stretch>
        </p:blipFill>
        <p:spPr>
          <a:xfrm>
            <a:off x="12967320" y="5794994"/>
            <a:ext cx="4098510" cy="2686801"/>
          </a:xfrm>
          <a:prstGeom prst="rect">
            <a:avLst/>
          </a:prstGeom>
        </p:spPr>
      </p:pic>
    </p:spTree>
    <p:extLst>
      <p:ext uri="{BB962C8B-B14F-4D97-AF65-F5344CB8AC3E}">
        <p14:creationId xmlns:p14="http://schemas.microsoft.com/office/powerpoint/2010/main" val="26140163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31" presetClass="entr" presetSubtype="0" fill="hold" nodeType="withEffect">
                                  <p:stCondLst>
                                    <p:cond delay="1400"/>
                                  </p:stCondLst>
                                  <p:childTnLst>
                                    <p:set>
                                      <p:cBhvr>
                                        <p:cTn id="24" dur="1" fill="hold">
                                          <p:stCondLst>
                                            <p:cond delay="0"/>
                                          </p:stCondLst>
                                        </p:cTn>
                                        <p:tgtEl>
                                          <p:spTgt spid="58"/>
                                        </p:tgtEl>
                                        <p:attrNameLst>
                                          <p:attrName>style.visibility</p:attrName>
                                        </p:attrNameLst>
                                      </p:cBhvr>
                                      <p:to>
                                        <p:strVal val="visible"/>
                                      </p:to>
                                    </p:set>
                                    <p:anim calcmode="lin" valueType="num">
                                      <p:cBhvr>
                                        <p:cTn id="25" dur="1900" fill="hold"/>
                                        <p:tgtEl>
                                          <p:spTgt spid="58"/>
                                        </p:tgtEl>
                                        <p:attrNameLst>
                                          <p:attrName>ppt_w</p:attrName>
                                        </p:attrNameLst>
                                      </p:cBhvr>
                                      <p:tavLst>
                                        <p:tav tm="0">
                                          <p:val>
                                            <p:fltVal val="0"/>
                                          </p:val>
                                        </p:tav>
                                        <p:tav tm="100000">
                                          <p:val>
                                            <p:strVal val="#ppt_w"/>
                                          </p:val>
                                        </p:tav>
                                      </p:tavLst>
                                    </p:anim>
                                    <p:anim calcmode="lin" valueType="num">
                                      <p:cBhvr>
                                        <p:cTn id="26" dur="1900" fill="hold"/>
                                        <p:tgtEl>
                                          <p:spTgt spid="58"/>
                                        </p:tgtEl>
                                        <p:attrNameLst>
                                          <p:attrName>ppt_h</p:attrName>
                                        </p:attrNameLst>
                                      </p:cBhvr>
                                      <p:tavLst>
                                        <p:tav tm="0">
                                          <p:val>
                                            <p:fltVal val="0"/>
                                          </p:val>
                                        </p:tav>
                                        <p:tav tm="100000">
                                          <p:val>
                                            <p:strVal val="#ppt_h"/>
                                          </p:val>
                                        </p:tav>
                                      </p:tavLst>
                                    </p:anim>
                                    <p:anim calcmode="lin" valueType="num">
                                      <p:cBhvr>
                                        <p:cTn id="27" dur="1900" fill="hold"/>
                                        <p:tgtEl>
                                          <p:spTgt spid="58"/>
                                        </p:tgtEl>
                                        <p:attrNameLst>
                                          <p:attrName>style.rotation</p:attrName>
                                        </p:attrNameLst>
                                      </p:cBhvr>
                                      <p:tavLst>
                                        <p:tav tm="0">
                                          <p:val>
                                            <p:fltVal val="90"/>
                                          </p:val>
                                        </p:tav>
                                        <p:tav tm="100000">
                                          <p:val>
                                            <p:fltVal val="0"/>
                                          </p:val>
                                        </p:tav>
                                      </p:tavLst>
                                    </p:anim>
                                    <p:animEffect transition="in" filter="fade">
                                      <p:cBhvr>
                                        <p:cTn id="28"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6" grpId="0" animBg="1"/>
      <p:bldP spid="67" grpId="0" animBg="1"/>
      <p:bldP spid="75" grpId="0" animBg="1"/>
      <p:bldP spid="7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4259548" y="177709"/>
            <a:ext cx="13157323" cy="3046988"/>
          </a:xfrm>
          <a:prstGeom prst="rect">
            <a:avLst/>
          </a:prstGeom>
          <a:noFill/>
        </p:spPr>
        <p:txBody>
          <a:bodyPr wrap="square" rtlCol="0">
            <a:spAutoFit/>
          </a:bodyPr>
          <a:lstStyle/>
          <a:p>
            <a:r>
              <a:rPr lang="en-US" sz="9600" b="1" dirty="0">
                <a:solidFill>
                  <a:schemeClr val="bg1">
                    <a:lumMod val="95000"/>
                  </a:schemeClr>
                </a:solidFill>
              </a:rPr>
              <a:t>NYRS and NRS </a:t>
            </a:r>
          </a:p>
          <a:p>
            <a:r>
              <a:rPr lang="en-US" sz="9600" b="1" dirty="0">
                <a:solidFill>
                  <a:schemeClr val="bg1">
                    <a:lumMod val="95000"/>
                  </a:schemeClr>
                </a:solidFill>
              </a:rPr>
              <a:t>Report Cards</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sp>
        <p:nvSpPr>
          <p:cNvPr id="49" name="TextBox 48"/>
          <p:cNvSpPr txBox="1"/>
          <p:nvPr/>
        </p:nvSpPr>
        <p:spPr>
          <a:xfrm>
            <a:off x="398004" y="3524025"/>
            <a:ext cx="2607328" cy="769441"/>
          </a:xfrm>
          <a:prstGeom prst="rect">
            <a:avLst/>
          </a:prstGeom>
          <a:solidFill>
            <a:schemeClr val="bg1"/>
          </a:solidFill>
        </p:spPr>
        <p:txBody>
          <a:bodyPr wrap="square" rtlCol="0">
            <a:spAutoFit/>
          </a:bodyPr>
          <a:lstStyle/>
          <a:p>
            <a:pPr algn="ctr"/>
            <a:r>
              <a:rPr lang="en-US" sz="4400" b="1" dirty="0">
                <a:solidFill>
                  <a:srgbClr val="C00000"/>
                </a:solidFill>
              </a:rPr>
              <a:t>Quartile 1 </a:t>
            </a:r>
          </a:p>
        </p:txBody>
      </p:sp>
      <p:sp>
        <p:nvSpPr>
          <p:cNvPr id="50" name="TextBox 49"/>
          <p:cNvSpPr txBox="1"/>
          <p:nvPr/>
        </p:nvSpPr>
        <p:spPr>
          <a:xfrm>
            <a:off x="398004" y="5345161"/>
            <a:ext cx="2607328" cy="769441"/>
          </a:xfrm>
          <a:prstGeom prst="rect">
            <a:avLst/>
          </a:prstGeom>
          <a:solidFill>
            <a:schemeClr val="bg1"/>
          </a:solidFill>
        </p:spPr>
        <p:txBody>
          <a:bodyPr wrap="square" rtlCol="0">
            <a:spAutoFit/>
          </a:bodyPr>
          <a:lstStyle/>
          <a:p>
            <a:pPr algn="ctr"/>
            <a:r>
              <a:rPr lang="en-US" sz="4400" b="1" dirty="0">
                <a:solidFill>
                  <a:srgbClr val="C00000"/>
                </a:solidFill>
              </a:rPr>
              <a:t>Quartile 2 </a:t>
            </a:r>
          </a:p>
        </p:txBody>
      </p:sp>
      <p:sp>
        <p:nvSpPr>
          <p:cNvPr id="59" name="TextBox 58"/>
          <p:cNvSpPr txBox="1"/>
          <p:nvPr/>
        </p:nvSpPr>
        <p:spPr>
          <a:xfrm>
            <a:off x="398004" y="7109907"/>
            <a:ext cx="2607328" cy="769441"/>
          </a:xfrm>
          <a:prstGeom prst="rect">
            <a:avLst/>
          </a:prstGeom>
          <a:solidFill>
            <a:schemeClr val="bg1"/>
          </a:solidFill>
        </p:spPr>
        <p:txBody>
          <a:bodyPr wrap="square" rtlCol="0">
            <a:spAutoFit/>
          </a:bodyPr>
          <a:lstStyle/>
          <a:p>
            <a:pPr algn="ctr"/>
            <a:r>
              <a:rPr lang="en-US" sz="4400" b="1" dirty="0">
                <a:solidFill>
                  <a:srgbClr val="C00000"/>
                </a:solidFill>
              </a:rPr>
              <a:t>Quartile 3 </a:t>
            </a:r>
          </a:p>
        </p:txBody>
      </p:sp>
      <p:sp>
        <p:nvSpPr>
          <p:cNvPr id="60" name="TextBox 59"/>
          <p:cNvSpPr txBox="1"/>
          <p:nvPr/>
        </p:nvSpPr>
        <p:spPr>
          <a:xfrm>
            <a:off x="398004" y="8874653"/>
            <a:ext cx="2607328" cy="769441"/>
          </a:xfrm>
          <a:prstGeom prst="rect">
            <a:avLst/>
          </a:prstGeom>
          <a:solidFill>
            <a:schemeClr val="bg1"/>
          </a:solidFill>
        </p:spPr>
        <p:txBody>
          <a:bodyPr wrap="square" rtlCol="0">
            <a:spAutoFit/>
          </a:bodyPr>
          <a:lstStyle/>
          <a:p>
            <a:pPr algn="ctr"/>
            <a:r>
              <a:rPr lang="en-US" sz="4400" b="1" dirty="0">
                <a:solidFill>
                  <a:srgbClr val="C00000"/>
                </a:solidFill>
              </a:rPr>
              <a:t>Quartile 4 </a:t>
            </a:r>
          </a:p>
        </p:txBody>
      </p:sp>
      <p:sp>
        <p:nvSpPr>
          <p:cNvPr id="61" name="TextBox 60"/>
          <p:cNvSpPr txBox="1"/>
          <p:nvPr/>
        </p:nvSpPr>
        <p:spPr>
          <a:xfrm>
            <a:off x="3884954" y="3533056"/>
            <a:ext cx="10364050" cy="1077218"/>
          </a:xfrm>
          <a:prstGeom prst="rect">
            <a:avLst/>
          </a:prstGeom>
          <a:solidFill>
            <a:schemeClr val="bg1"/>
          </a:solidFill>
        </p:spPr>
        <p:txBody>
          <a:bodyPr wrap="square" rtlCol="0">
            <a:spAutoFit/>
          </a:bodyPr>
          <a:lstStyle/>
          <a:p>
            <a:r>
              <a:rPr lang="en-US" sz="3200" b="1" i="1" dirty="0"/>
              <a:t>Proficient  = Met all Benchmarks</a:t>
            </a:r>
          </a:p>
          <a:p>
            <a:r>
              <a:rPr lang="en-US" sz="3200" b="1" i="1" dirty="0"/>
              <a:t>Unacceptable  = Missed ONE or More Benchmarks </a:t>
            </a:r>
          </a:p>
        </p:txBody>
      </p:sp>
      <p:sp>
        <p:nvSpPr>
          <p:cNvPr id="62" name="TextBox 61"/>
          <p:cNvSpPr txBox="1"/>
          <p:nvPr/>
        </p:nvSpPr>
        <p:spPr>
          <a:xfrm>
            <a:off x="3884954" y="5414403"/>
            <a:ext cx="10378465" cy="1077218"/>
          </a:xfrm>
          <a:prstGeom prst="rect">
            <a:avLst/>
          </a:prstGeom>
          <a:solidFill>
            <a:schemeClr val="bg1"/>
          </a:solidFill>
        </p:spPr>
        <p:txBody>
          <a:bodyPr wrap="square" rtlCol="0">
            <a:spAutoFit/>
          </a:bodyPr>
          <a:lstStyle/>
          <a:p>
            <a:r>
              <a:rPr lang="en-US" sz="3200" b="1" i="1" dirty="0"/>
              <a:t>Proficient = Met all Benchmarks</a:t>
            </a:r>
          </a:p>
          <a:p>
            <a:r>
              <a:rPr lang="en-US" sz="3200" b="1" i="1" dirty="0"/>
              <a:t>Needs Improvement  = Missed ONE or More Benchmarks </a:t>
            </a:r>
          </a:p>
        </p:txBody>
      </p:sp>
      <p:sp>
        <p:nvSpPr>
          <p:cNvPr id="63" name="TextBox 62"/>
          <p:cNvSpPr txBox="1"/>
          <p:nvPr/>
        </p:nvSpPr>
        <p:spPr>
          <a:xfrm>
            <a:off x="3884954" y="7109907"/>
            <a:ext cx="10364049" cy="1077218"/>
          </a:xfrm>
          <a:prstGeom prst="rect">
            <a:avLst/>
          </a:prstGeom>
          <a:solidFill>
            <a:schemeClr val="bg1"/>
          </a:solidFill>
        </p:spPr>
        <p:txBody>
          <a:bodyPr wrap="square" rtlCol="0">
            <a:spAutoFit/>
          </a:bodyPr>
          <a:lstStyle/>
          <a:p>
            <a:r>
              <a:rPr lang="en-US" sz="3200" b="1" i="1" dirty="0"/>
              <a:t>Proficient = Met all Benchmarks</a:t>
            </a:r>
          </a:p>
          <a:p>
            <a:r>
              <a:rPr lang="en-US" sz="3200" b="1" i="1" dirty="0"/>
              <a:t>Needs Improvement  = Missed ONE or More Benchmarks </a:t>
            </a:r>
          </a:p>
        </p:txBody>
      </p:sp>
      <p:sp>
        <p:nvSpPr>
          <p:cNvPr id="89" name="TextBox 88"/>
          <p:cNvSpPr txBox="1"/>
          <p:nvPr/>
        </p:nvSpPr>
        <p:spPr>
          <a:xfrm>
            <a:off x="3884955" y="8805411"/>
            <a:ext cx="10378464" cy="1077218"/>
          </a:xfrm>
          <a:prstGeom prst="rect">
            <a:avLst/>
          </a:prstGeom>
          <a:solidFill>
            <a:schemeClr val="bg1"/>
          </a:solidFill>
        </p:spPr>
        <p:txBody>
          <a:bodyPr wrap="square" rtlCol="0">
            <a:spAutoFit/>
          </a:bodyPr>
          <a:lstStyle/>
          <a:p>
            <a:r>
              <a:rPr lang="en-US" sz="3200" b="1" i="1" dirty="0"/>
              <a:t>Highly Proficient = Met all Benchmarks</a:t>
            </a:r>
          </a:p>
          <a:p>
            <a:r>
              <a:rPr lang="en-US" sz="3200" b="1" i="1" dirty="0"/>
              <a:t>Needs Improvement  = Missed ONE or More Benchmarks </a:t>
            </a:r>
          </a:p>
        </p:txBody>
      </p:sp>
    </p:spTree>
    <p:extLst>
      <p:ext uri="{BB962C8B-B14F-4D97-AF65-F5344CB8AC3E}">
        <p14:creationId xmlns:p14="http://schemas.microsoft.com/office/powerpoint/2010/main" val="1648017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500"/>
                                        <p:tgtEl>
                                          <p:spTgt spid="75"/>
                                        </p:tgtEl>
                                      </p:cBhvr>
                                    </p:animEffect>
                                  </p:childTnLst>
                                </p:cTn>
                              </p:par>
                              <p:par>
                                <p:cTn id="17" presetID="10" presetClass="entr" presetSubtype="0" fill="hold" grpId="0" nodeType="withEffect">
                                  <p:stCondLst>
                                    <p:cond delay="140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500"/>
                                        <p:tgtEl>
                                          <p:spTgt spid="77"/>
                                        </p:tgtEl>
                                      </p:cBhvr>
                                    </p:animEffect>
                                  </p:childTnLst>
                                </p:cTn>
                              </p:par>
                              <p:par>
                                <p:cTn id="20" presetID="42" presetClass="entr" presetSubtype="0" fill="hold" grpId="0" nodeType="withEffect">
                                  <p:stCondLst>
                                    <p:cond delay="140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par>
                                <p:cTn id="25" presetID="31" presetClass="entr" presetSubtype="0" fill="hold" nodeType="withEffect">
                                  <p:stCondLst>
                                    <p:cond delay="1400"/>
                                  </p:stCondLst>
                                  <p:childTnLst>
                                    <p:set>
                                      <p:cBhvr>
                                        <p:cTn id="26" dur="1" fill="hold">
                                          <p:stCondLst>
                                            <p:cond delay="0"/>
                                          </p:stCondLst>
                                        </p:cTn>
                                        <p:tgtEl>
                                          <p:spTgt spid="58"/>
                                        </p:tgtEl>
                                        <p:attrNameLst>
                                          <p:attrName>style.visibility</p:attrName>
                                        </p:attrNameLst>
                                      </p:cBhvr>
                                      <p:to>
                                        <p:strVal val="visible"/>
                                      </p:to>
                                    </p:set>
                                    <p:anim calcmode="lin" valueType="num">
                                      <p:cBhvr>
                                        <p:cTn id="27" dur="1900" fill="hold"/>
                                        <p:tgtEl>
                                          <p:spTgt spid="58"/>
                                        </p:tgtEl>
                                        <p:attrNameLst>
                                          <p:attrName>ppt_w</p:attrName>
                                        </p:attrNameLst>
                                      </p:cBhvr>
                                      <p:tavLst>
                                        <p:tav tm="0">
                                          <p:val>
                                            <p:fltVal val="0"/>
                                          </p:val>
                                        </p:tav>
                                        <p:tav tm="100000">
                                          <p:val>
                                            <p:strVal val="#ppt_w"/>
                                          </p:val>
                                        </p:tav>
                                      </p:tavLst>
                                    </p:anim>
                                    <p:anim calcmode="lin" valueType="num">
                                      <p:cBhvr>
                                        <p:cTn id="28" dur="1900" fill="hold"/>
                                        <p:tgtEl>
                                          <p:spTgt spid="58"/>
                                        </p:tgtEl>
                                        <p:attrNameLst>
                                          <p:attrName>ppt_h</p:attrName>
                                        </p:attrNameLst>
                                      </p:cBhvr>
                                      <p:tavLst>
                                        <p:tav tm="0">
                                          <p:val>
                                            <p:fltVal val="0"/>
                                          </p:val>
                                        </p:tav>
                                        <p:tav tm="100000">
                                          <p:val>
                                            <p:strVal val="#ppt_h"/>
                                          </p:val>
                                        </p:tav>
                                      </p:tavLst>
                                    </p:anim>
                                    <p:anim calcmode="lin" valueType="num">
                                      <p:cBhvr>
                                        <p:cTn id="29" dur="1900" fill="hold"/>
                                        <p:tgtEl>
                                          <p:spTgt spid="58"/>
                                        </p:tgtEl>
                                        <p:attrNameLst>
                                          <p:attrName>style.rotation</p:attrName>
                                        </p:attrNameLst>
                                      </p:cBhvr>
                                      <p:tavLst>
                                        <p:tav tm="0">
                                          <p:val>
                                            <p:fltVal val="90"/>
                                          </p:val>
                                        </p:tav>
                                        <p:tav tm="100000">
                                          <p:val>
                                            <p:fltVal val="0"/>
                                          </p:val>
                                        </p:tav>
                                      </p:tavLst>
                                    </p:anim>
                                    <p:animEffect transition="in" filter="fade">
                                      <p:cBhvr>
                                        <p:cTn id="30"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4196241" y="588157"/>
            <a:ext cx="13157323" cy="3046988"/>
          </a:xfrm>
          <a:prstGeom prst="rect">
            <a:avLst/>
          </a:prstGeom>
          <a:noFill/>
        </p:spPr>
        <p:txBody>
          <a:bodyPr wrap="square" rtlCol="0">
            <a:spAutoFit/>
          </a:bodyPr>
          <a:lstStyle/>
          <a:p>
            <a:pPr algn="ctr"/>
            <a:r>
              <a:rPr lang="en-US" sz="9600" b="1">
                <a:solidFill>
                  <a:schemeClr val="bg1">
                    <a:lumMod val="95000"/>
                  </a:schemeClr>
                </a:solidFill>
              </a:rPr>
              <a:t>AEPP Program </a:t>
            </a:r>
            <a:r>
              <a:rPr lang="en-US" sz="9600" b="1" dirty="0">
                <a:solidFill>
                  <a:schemeClr val="bg1">
                    <a:lumMod val="95000"/>
                  </a:schemeClr>
                </a:solidFill>
              </a:rPr>
              <a:t>Manager Upcoming Meeting Dates</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1935630" y="4376446"/>
            <a:ext cx="15851542" cy="3139321"/>
          </a:xfrm>
          <a:prstGeom prst="rect">
            <a:avLst/>
          </a:prstGeom>
          <a:solidFill>
            <a:schemeClr val="bg1"/>
          </a:solidFill>
        </p:spPr>
        <p:txBody>
          <a:bodyPr wrap="square" rtlCol="0">
            <a:spAutoFit/>
          </a:bodyPr>
          <a:lstStyle/>
          <a:p>
            <a:pPr marL="214313" indent="-214313">
              <a:buFont typeface="Arial" panose="020B0604020202020204" pitchFamily="34" charset="0"/>
              <a:buChar char="•"/>
            </a:pPr>
            <a:r>
              <a:rPr lang="en-US" sz="6600" b="1" dirty="0">
                <a:solidFill>
                  <a:schemeClr val="accent1">
                    <a:lumMod val="75000"/>
                  </a:schemeClr>
                </a:solidFill>
                <a:latin typeface="Arial" panose="020B0604020202020204" pitchFamily="34" charset="0"/>
                <a:cs typeface="Arial" panose="020B0604020202020204" pitchFamily="34" charset="0"/>
              </a:rPr>
              <a:t>Monday, March 18, 2024 (live Webex).</a:t>
            </a:r>
          </a:p>
          <a:p>
            <a:pPr marL="214313" indent="-214313">
              <a:buFont typeface="Arial" panose="020B0604020202020204" pitchFamily="34" charset="0"/>
              <a:buChar char="•"/>
            </a:pPr>
            <a:r>
              <a:rPr lang="en-US" sz="6600" b="1" dirty="0">
                <a:solidFill>
                  <a:schemeClr val="accent1">
                    <a:lumMod val="75000"/>
                  </a:schemeClr>
                </a:solidFill>
                <a:latin typeface="Arial" panose="020B0604020202020204" pitchFamily="34" charset="0"/>
                <a:cs typeface="Arial" panose="020B0604020202020204" pitchFamily="34" charset="0"/>
              </a:rPr>
              <a:t>Thursday, May 23, 2024 (live Webex).</a:t>
            </a:r>
          </a:p>
          <a:p>
            <a:pPr marL="571500" indent="-571500">
              <a:buFont typeface="Arial" panose="020B0604020202020204" pitchFamily="34" charset="0"/>
              <a:buChar char="•"/>
            </a:pPr>
            <a:endParaRPr lang="en-US" sz="6600" b="1" dirty="0">
              <a:solidFill>
                <a:schemeClr val="accent1">
                  <a:lumMod val="75000"/>
                </a:schemeClr>
              </a:solidFill>
            </a:endParaRPr>
          </a:p>
        </p:txBody>
      </p:sp>
    </p:spTree>
    <p:extLst>
      <p:ext uri="{BB962C8B-B14F-4D97-AF65-F5344CB8AC3E}">
        <p14:creationId xmlns:p14="http://schemas.microsoft.com/office/powerpoint/2010/main" val="202333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a:extLst>
              <a:ext uri="{FF2B5EF4-FFF2-40B4-BE49-F238E27FC236}">
                <a16:creationId xmlns:a16="http://schemas.microsoft.com/office/drawing/2014/main" id="{ADA7D99D-488B-4973-AE32-7A01A7843244}"/>
              </a:ext>
            </a:extLst>
          </p:cNvPr>
          <p:cNvSpPr txBox="1"/>
          <p:nvPr/>
        </p:nvSpPr>
        <p:spPr>
          <a:xfrm>
            <a:off x="1634875" y="1949933"/>
            <a:ext cx="13157323" cy="1135247"/>
          </a:xfrm>
          <a:prstGeom prst="rect">
            <a:avLst/>
          </a:prstGeom>
          <a:noFill/>
        </p:spPr>
        <p:txBody>
          <a:bodyPr wrap="square" rtlCol="0">
            <a:spAutoFit/>
          </a:bodyPr>
          <a:lstStyle/>
          <a:p>
            <a:pPr algn="ctr">
              <a:lnSpc>
                <a:spcPts val="4950"/>
              </a:lnSpc>
            </a:pPr>
            <a:r>
              <a:rPr lang="en-US" sz="16600" b="1" i="1" dirty="0">
                <a:solidFill>
                  <a:schemeClr val="accent4">
                    <a:lumMod val="60000"/>
                    <a:lumOff val="40000"/>
                  </a:schemeClr>
                </a:solidFill>
                <a:latin typeface="Calibri" panose="020F0502020204030204" pitchFamily="34" charset="0"/>
                <a:cs typeface="Calibri" panose="020F0502020204030204" pitchFamily="34" charset="0"/>
              </a:rPr>
              <a:t>AGENDA </a:t>
            </a:r>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6193" y="56769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289884" y="60898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 name="star_shine">
            <a:extLst>
              <a:ext uri="{FF2B5EF4-FFF2-40B4-BE49-F238E27FC236}">
                <a16:creationId xmlns:a16="http://schemas.microsoft.com/office/drawing/2014/main" id="{9A3F81E0-042C-4712-848E-193E07E7BB6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8533961" y="5940831"/>
            <a:ext cx="964998" cy="943456"/>
          </a:xfrm>
          <a:prstGeom prst="rect">
            <a:avLst/>
          </a:prstGeom>
        </p:spPr>
      </p:pic>
      <p:pic>
        <p:nvPicPr>
          <p:cNvPr id="11" name="Picture 10">
            <a:extLst>
              <a:ext uri="{FF2B5EF4-FFF2-40B4-BE49-F238E27FC236}">
                <a16:creationId xmlns:a16="http://schemas.microsoft.com/office/drawing/2014/main" id="{06E15690-402D-31E0-52EE-3994B3DF1FF3}"/>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4219926" y="1759269"/>
            <a:ext cx="485291" cy="474458"/>
          </a:xfrm>
          <a:prstGeom prst="rect">
            <a:avLst/>
          </a:prstGeom>
        </p:spPr>
      </p:pic>
      <p:grpSp>
        <p:nvGrpSpPr>
          <p:cNvPr id="39" name="Group 38">
            <a:extLst>
              <a:ext uri="{FF2B5EF4-FFF2-40B4-BE49-F238E27FC236}">
                <a16:creationId xmlns:a16="http://schemas.microsoft.com/office/drawing/2014/main" id="{80F81BDA-BAF8-B61D-0792-ED2DD8398A52}"/>
              </a:ext>
            </a:extLst>
          </p:cNvPr>
          <p:cNvGrpSpPr/>
          <p:nvPr/>
        </p:nvGrpSpPr>
        <p:grpSpPr>
          <a:xfrm>
            <a:off x="323392" y="190749"/>
            <a:ext cx="3131047" cy="1163638"/>
            <a:chOff x="3326729" y="1396702"/>
            <a:chExt cx="3131047" cy="1163638"/>
          </a:xfrm>
        </p:grpSpPr>
        <p:grpSp>
          <p:nvGrpSpPr>
            <p:cNvPr id="40" name="Group 39">
              <a:extLst>
                <a:ext uri="{FF2B5EF4-FFF2-40B4-BE49-F238E27FC236}">
                  <a16:creationId xmlns:a16="http://schemas.microsoft.com/office/drawing/2014/main" id="{41E3E03B-A338-47F6-AD6A-E4ACF01B2F0C}"/>
                </a:ext>
              </a:extLst>
            </p:cNvPr>
            <p:cNvGrpSpPr/>
            <p:nvPr/>
          </p:nvGrpSpPr>
          <p:grpSpPr>
            <a:xfrm>
              <a:off x="5746990" y="1590297"/>
              <a:ext cx="710786" cy="957196"/>
              <a:chOff x="5052584" y="389606"/>
              <a:chExt cx="660828" cy="889919"/>
            </a:xfrm>
          </p:grpSpPr>
          <p:sp>
            <p:nvSpPr>
              <p:cNvPr id="87" name="Freeform 10">
                <a:extLst>
                  <a:ext uri="{FF2B5EF4-FFF2-40B4-BE49-F238E27FC236}">
                    <a16:creationId xmlns:a16="http://schemas.microsoft.com/office/drawing/2014/main" id="{8A423834-75F6-6DE7-405F-2472850D31A1}"/>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8" name="Freeform 10">
                <a:extLst>
                  <a:ext uri="{FF2B5EF4-FFF2-40B4-BE49-F238E27FC236}">
                    <a16:creationId xmlns:a16="http://schemas.microsoft.com/office/drawing/2014/main" id="{8C90B8E2-ADF4-2B50-7C7D-985FB8014CAC}"/>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41" name="Picture 40">
              <a:extLst>
                <a:ext uri="{FF2B5EF4-FFF2-40B4-BE49-F238E27FC236}">
                  <a16:creationId xmlns:a16="http://schemas.microsoft.com/office/drawing/2014/main" id="{B1A8C994-5FEE-4011-8350-D97C4F2B9561}"/>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64" name="Group 63">
              <a:extLst>
                <a:ext uri="{FF2B5EF4-FFF2-40B4-BE49-F238E27FC236}">
                  <a16:creationId xmlns:a16="http://schemas.microsoft.com/office/drawing/2014/main" id="{52FF7743-7EA5-EC63-6ADE-4B97FE563C3B}"/>
                </a:ext>
              </a:extLst>
            </p:cNvPr>
            <p:cNvGrpSpPr/>
            <p:nvPr/>
          </p:nvGrpSpPr>
          <p:grpSpPr>
            <a:xfrm>
              <a:off x="3372488" y="1565169"/>
              <a:ext cx="654987" cy="995171"/>
              <a:chOff x="3733372" y="386431"/>
              <a:chExt cx="587804" cy="893094"/>
            </a:xfrm>
          </p:grpSpPr>
          <p:sp>
            <p:nvSpPr>
              <p:cNvPr id="85" name="Freeform 8">
                <a:extLst>
                  <a:ext uri="{FF2B5EF4-FFF2-40B4-BE49-F238E27FC236}">
                    <a16:creationId xmlns:a16="http://schemas.microsoft.com/office/drawing/2014/main" id="{5A78C919-14F3-9AF6-377C-B1EDE83D254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6" name="Freeform 8">
                <a:extLst>
                  <a:ext uri="{FF2B5EF4-FFF2-40B4-BE49-F238E27FC236}">
                    <a16:creationId xmlns:a16="http://schemas.microsoft.com/office/drawing/2014/main" id="{BE04BF81-7842-A364-822A-7EBBDEFDEA7B}"/>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0" name="Group 69">
              <a:extLst>
                <a:ext uri="{FF2B5EF4-FFF2-40B4-BE49-F238E27FC236}">
                  <a16:creationId xmlns:a16="http://schemas.microsoft.com/office/drawing/2014/main" id="{E79F63E0-E17B-0EB3-7F8B-79E8BACCF5BD}"/>
                </a:ext>
              </a:extLst>
            </p:cNvPr>
            <p:cNvGrpSpPr/>
            <p:nvPr/>
          </p:nvGrpSpPr>
          <p:grpSpPr>
            <a:xfrm>
              <a:off x="5021915" y="1561953"/>
              <a:ext cx="654987" cy="995171"/>
              <a:chOff x="3733372" y="386431"/>
              <a:chExt cx="587804" cy="893094"/>
            </a:xfrm>
          </p:grpSpPr>
          <p:sp>
            <p:nvSpPr>
              <p:cNvPr id="83" name="Freeform 8">
                <a:extLst>
                  <a:ext uri="{FF2B5EF4-FFF2-40B4-BE49-F238E27FC236}">
                    <a16:creationId xmlns:a16="http://schemas.microsoft.com/office/drawing/2014/main" id="{5AEDE8B1-3B16-F30A-BAE9-099467B0949D}"/>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84" name="Freeform 8">
                <a:extLst>
                  <a:ext uri="{FF2B5EF4-FFF2-40B4-BE49-F238E27FC236}">
                    <a16:creationId xmlns:a16="http://schemas.microsoft.com/office/drawing/2014/main" id="{71D399F6-0F68-733A-0F0F-BE784BE1DD8A}"/>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79" name="Group 78">
              <a:extLst>
                <a:ext uri="{FF2B5EF4-FFF2-40B4-BE49-F238E27FC236}">
                  <a16:creationId xmlns:a16="http://schemas.microsoft.com/office/drawing/2014/main" id="{A3C3207E-D04A-E993-C586-F21A88AC28D6}"/>
                </a:ext>
              </a:extLst>
            </p:cNvPr>
            <p:cNvGrpSpPr/>
            <p:nvPr/>
          </p:nvGrpSpPr>
          <p:grpSpPr>
            <a:xfrm>
              <a:off x="4104787" y="1580807"/>
              <a:ext cx="846659" cy="959961"/>
              <a:chOff x="5886129" y="2421377"/>
              <a:chExt cx="1667692" cy="1890866"/>
            </a:xfrm>
          </p:grpSpPr>
          <p:sp>
            <p:nvSpPr>
              <p:cNvPr id="81" name="Graphic 22" descr="Snowflake outline">
                <a:extLst>
                  <a:ext uri="{FF2B5EF4-FFF2-40B4-BE49-F238E27FC236}">
                    <a16:creationId xmlns:a16="http://schemas.microsoft.com/office/drawing/2014/main" id="{EA5F8466-E4BB-A68D-6FC9-AD91BA2A48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82" name="Graphic 22 top" descr="Snowflake outline">
                <a:extLst>
                  <a:ext uri="{FF2B5EF4-FFF2-40B4-BE49-F238E27FC236}">
                    <a16:creationId xmlns:a16="http://schemas.microsoft.com/office/drawing/2014/main" id="{DB70F5DE-AE9E-A023-2A42-6F2FB1FD7B20}"/>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80" name="Picture 79">
              <a:extLst>
                <a:ext uri="{FF2B5EF4-FFF2-40B4-BE49-F238E27FC236}">
                  <a16:creationId xmlns:a16="http://schemas.microsoft.com/office/drawing/2014/main" id="{1FD1E819-2F18-A243-A38A-B13F5B4D6263}"/>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2" name="TextBox 1"/>
          <p:cNvSpPr txBox="1"/>
          <p:nvPr/>
        </p:nvSpPr>
        <p:spPr>
          <a:xfrm>
            <a:off x="4464378" y="3638270"/>
            <a:ext cx="10675820" cy="6247864"/>
          </a:xfrm>
          <a:prstGeom prst="rect">
            <a:avLst/>
          </a:prstGeom>
          <a:solidFill>
            <a:schemeClr val="bg1"/>
          </a:solidFill>
        </p:spPr>
        <p:txBody>
          <a:bodyPr wrap="square" rtlCol="0">
            <a:spAutoFit/>
          </a:bodyPr>
          <a:lstStyle/>
          <a:p>
            <a:pPr marL="571500" indent="-571500">
              <a:buFont typeface="Arial" panose="020B0604020202020204" pitchFamily="34" charset="0"/>
              <a:buChar char="•"/>
            </a:pPr>
            <a:r>
              <a:rPr lang="en-US" sz="4000" b="1" dirty="0">
                <a:solidFill>
                  <a:schemeClr val="accent1">
                    <a:lumMod val="75000"/>
                  </a:schemeClr>
                </a:solidFill>
              </a:rPr>
              <a:t>Welcome</a:t>
            </a:r>
          </a:p>
          <a:p>
            <a:pPr marL="571500" indent="-571500">
              <a:buFont typeface="Arial" panose="020B0604020202020204" pitchFamily="34" charset="0"/>
              <a:buChar char="•"/>
            </a:pPr>
            <a:r>
              <a:rPr lang="en-US" sz="4000" b="1" dirty="0">
                <a:solidFill>
                  <a:schemeClr val="accent1">
                    <a:lumMod val="75000"/>
                  </a:schemeClr>
                </a:solidFill>
              </a:rPr>
              <a:t>Leadership Updates</a:t>
            </a:r>
          </a:p>
          <a:p>
            <a:pPr marL="571500" indent="-571500">
              <a:buFont typeface="Arial" panose="020B0604020202020204" pitchFamily="34" charset="0"/>
              <a:buChar char="•"/>
            </a:pPr>
            <a:r>
              <a:rPr lang="en-US" sz="4000" b="1" dirty="0">
                <a:solidFill>
                  <a:schemeClr val="accent1">
                    <a:lumMod val="75000"/>
                  </a:schemeClr>
                </a:solidFill>
              </a:rPr>
              <a:t>AEPP Memos</a:t>
            </a:r>
          </a:p>
          <a:p>
            <a:pPr marL="571500" indent="-571500">
              <a:buFont typeface="Arial" panose="020B0604020202020204" pitchFamily="34" charset="0"/>
              <a:buChar char="•"/>
            </a:pPr>
            <a:r>
              <a:rPr lang="en-US" sz="4000" b="1" dirty="0">
                <a:solidFill>
                  <a:schemeClr val="accent1">
                    <a:lumMod val="75000"/>
                  </a:schemeClr>
                </a:solidFill>
              </a:rPr>
              <a:t>AEPP Event Schedule </a:t>
            </a:r>
          </a:p>
          <a:p>
            <a:pPr marL="571500" indent="-571500">
              <a:buFont typeface="Arial" panose="020B0604020202020204" pitchFamily="34" charset="0"/>
              <a:buChar char="•"/>
            </a:pPr>
            <a:r>
              <a:rPr lang="en-US" sz="4000" b="1" dirty="0">
                <a:solidFill>
                  <a:schemeClr val="accent1">
                    <a:lumMod val="75000"/>
                  </a:schemeClr>
                </a:solidFill>
              </a:rPr>
              <a:t>CAL and DRC Updates for BEST Plus and TABE </a:t>
            </a:r>
          </a:p>
          <a:p>
            <a:pPr marL="571500" indent="-571500">
              <a:buFont typeface="Arial" panose="020B0604020202020204" pitchFamily="34" charset="0"/>
              <a:buChar char="•"/>
            </a:pPr>
            <a:r>
              <a:rPr lang="en-US" sz="4000" b="1" dirty="0">
                <a:solidFill>
                  <a:schemeClr val="accent1">
                    <a:lumMod val="75000"/>
                  </a:schemeClr>
                </a:solidFill>
              </a:rPr>
              <a:t>Fiscal Updates for ALE, EPE, and WIOA</a:t>
            </a:r>
          </a:p>
          <a:p>
            <a:pPr marL="571500" indent="-571500">
              <a:buFont typeface="Arial" panose="020B0604020202020204" pitchFamily="34" charset="0"/>
              <a:buChar char="•"/>
            </a:pPr>
            <a:r>
              <a:rPr lang="en-US" sz="4000" b="1" dirty="0">
                <a:solidFill>
                  <a:schemeClr val="accent1">
                    <a:lumMod val="75000"/>
                  </a:schemeClr>
                </a:solidFill>
              </a:rPr>
              <a:t>RFPs ALE and RAEN</a:t>
            </a:r>
          </a:p>
          <a:p>
            <a:pPr marL="571500" indent="-571500">
              <a:buFont typeface="Arial" panose="020B0604020202020204" pitchFamily="34" charset="0"/>
              <a:buChar char="•"/>
            </a:pPr>
            <a:r>
              <a:rPr lang="en-US" sz="4000" b="1" dirty="0">
                <a:solidFill>
                  <a:schemeClr val="accent1">
                    <a:lumMod val="75000"/>
                  </a:schemeClr>
                </a:solidFill>
              </a:rPr>
              <a:t>NYS Report Cards  </a:t>
            </a:r>
          </a:p>
          <a:p>
            <a:pPr marL="571500" indent="-571500">
              <a:buFont typeface="Arial" panose="020B0604020202020204" pitchFamily="34" charset="0"/>
              <a:buChar char="•"/>
            </a:pPr>
            <a:r>
              <a:rPr lang="en-US" sz="4000" b="1" dirty="0">
                <a:solidFill>
                  <a:schemeClr val="accent1">
                    <a:lumMod val="75000"/>
                  </a:schemeClr>
                </a:solidFill>
              </a:rPr>
              <a:t>Program Manager Meeting Dates thru June 2024</a:t>
            </a:r>
          </a:p>
        </p:txBody>
      </p:sp>
    </p:spTree>
    <p:extLst>
      <p:ext uri="{BB962C8B-B14F-4D97-AF65-F5344CB8AC3E}">
        <p14:creationId xmlns:p14="http://schemas.microsoft.com/office/powerpoint/2010/main" val="39931105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19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400"/>
                                  </p:stCondLst>
                                  <p:childTnLst>
                                    <p:set>
                                      <p:cBhvr>
                                        <p:cTn id="21" dur="1" fill="hold">
                                          <p:stCondLst>
                                            <p:cond delay="0"/>
                                          </p:stCondLst>
                                        </p:cTn>
                                        <p:tgtEl>
                                          <p:spTgt spid="77"/>
                                        </p:tgtEl>
                                        <p:attrNameLst>
                                          <p:attrName>style.visibility</p:attrName>
                                        </p:attrNameLst>
                                      </p:cBhvr>
                                      <p:to>
                                        <p:strVal val="visible"/>
                                      </p:to>
                                    </p:set>
                                    <p:animEffect transition="in" filter="fade">
                                      <p:cBhvr>
                                        <p:cTn id="22" dur="500"/>
                                        <p:tgtEl>
                                          <p:spTgt spid="77"/>
                                        </p:tgtEl>
                                      </p:cBhvr>
                                    </p:animEffect>
                                  </p:childTnLst>
                                </p:cTn>
                              </p:par>
                              <p:par>
                                <p:cTn id="23" presetID="42" presetClass="entr" presetSubtype="0" fill="hold" grpId="0" nodeType="withEffect">
                                  <p:stCondLst>
                                    <p:cond delay="140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par>
                                <p:cTn id="28" presetID="31" presetClass="entr" presetSubtype="0" fill="hold" nodeType="withEffect">
                                  <p:stCondLst>
                                    <p:cond delay="1400"/>
                                  </p:stCondLst>
                                  <p:childTnLst>
                                    <p:set>
                                      <p:cBhvr>
                                        <p:cTn id="29" dur="1" fill="hold">
                                          <p:stCondLst>
                                            <p:cond delay="0"/>
                                          </p:stCondLst>
                                        </p:cTn>
                                        <p:tgtEl>
                                          <p:spTgt spid="58"/>
                                        </p:tgtEl>
                                        <p:attrNameLst>
                                          <p:attrName>style.visibility</p:attrName>
                                        </p:attrNameLst>
                                      </p:cBhvr>
                                      <p:to>
                                        <p:strVal val="visible"/>
                                      </p:to>
                                    </p:set>
                                    <p:anim calcmode="lin" valueType="num">
                                      <p:cBhvr>
                                        <p:cTn id="30" dur="1900" fill="hold"/>
                                        <p:tgtEl>
                                          <p:spTgt spid="58"/>
                                        </p:tgtEl>
                                        <p:attrNameLst>
                                          <p:attrName>ppt_w</p:attrName>
                                        </p:attrNameLst>
                                      </p:cBhvr>
                                      <p:tavLst>
                                        <p:tav tm="0">
                                          <p:val>
                                            <p:fltVal val="0"/>
                                          </p:val>
                                        </p:tav>
                                        <p:tav tm="100000">
                                          <p:val>
                                            <p:strVal val="#ppt_w"/>
                                          </p:val>
                                        </p:tav>
                                      </p:tavLst>
                                    </p:anim>
                                    <p:anim calcmode="lin" valueType="num">
                                      <p:cBhvr>
                                        <p:cTn id="31" dur="1900" fill="hold"/>
                                        <p:tgtEl>
                                          <p:spTgt spid="58"/>
                                        </p:tgtEl>
                                        <p:attrNameLst>
                                          <p:attrName>ppt_h</p:attrName>
                                        </p:attrNameLst>
                                      </p:cBhvr>
                                      <p:tavLst>
                                        <p:tav tm="0">
                                          <p:val>
                                            <p:fltVal val="0"/>
                                          </p:val>
                                        </p:tav>
                                        <p:tav tm="100000">
                                          <p:val>
                                            <p:strVal val="#ppt_h"/>
                                          </p:val>
                                        </p:tav>
                                      </p:tavLst>
                                    </p:anim>
                                    <p:anim calcmode="lin" valueType="num">
                                      <p:cBhvr>
                                        <p:cTn id="32" dur="1900" fill="hold"/>
                                        <p:tgtEl>
                                          <p:spTgt spid="58"/>
                                        </p:tgtEl>
                                        <p:attrNameLst>
                                          <p:attrName>style.rotation</p:attrName>
                                        </p:attrNameLst>
                                      </p:cBhvr>
                                      <p:tavLst>
                                        <p:tav tm="0">
                                          <p:val>
                                            <p:fltVal val="90"/>
                                          </p:val>
                                        </p:tav>
                                        <p:tav tm="100000">
                                          <p:val>
                                            <p:fltVal val="0"/>
                                          </p:val>
                                        </p:tav>
                                      </p:tavLst>
                                    </p:anim>
                                    <p:animEffect transition="in" filter="fade">
                                      <p:cBhvr>
                                        <p:cTn id="33" dur="19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animBg="1"/>
      <p:bldP spid="56" grpId="0" animBg="1"/>
      <p:bldP spid="67" grpId="0" animBg="1"/>
      <p:bldP spid="75" grpId="0" animBg="1"/>
      <p:bldP spid="7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20000">
              <a:schemeClr val="accent1">
                <a:lumMod val="75000"/>
              </a:schemeClr>
            </a:gs>
            <a:gs pos="45000">
              <a:schemeClr val="accent1">
                <a:lumMod val="50000"/>
              </a:schemeClr>
            </a:gs>
            <a:gs pos="98000">
              <a:schemeClr val="accent1">
                <a:lumMod val="40000"/>
              </a:schemeClr>
            </a:gs>
          </a:gsLst>
          <a:lin ang="3000000" scaled="0"/>
          <a:tileRect/>
        </a:gra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64251642-D4DE-8963-DE7D-85A3AD72051F}"/>
              </a:ext>
            </a:extLst>
          </p:cNvPr>
          <p:cNvGrpSpPr/>
          <p:nvPr/>
        </p:nvGrpSpPr>
        <p:grpSpPr>
          <a:xfrm>
            <a:off x="250679" y="-150876"/>
            <a:ext cx="5537295" cy="2057908"/>
            <a:chOff x="3326729" y="1396702"/>
            <a:chExt cx="3131047" cy="1163638"/>
          </a:xfrm>
        </p:grpSpPr>
        <p:grpSp>
          <p:nvGrpSpPr>
            <p:cNvPr id="23" name="Group 22">
              <a:extLst>
                <a:ext uri="{FF2B5EF4-FFF2-40B4-BE49-F238E27FC236}">
                  <a16:creationId xmlns:a16="http://schemas.microsoft.com/office/drawing/2014/main" id="{FCB76650-04D3-24CF-BA24-062FA9A7D35C}"/>
                </a:ext>
              </a:extLst>
            </p:cNvPr>
            <p:cNvGrpSpPr/>
            <p:nvPr/>
          </p:nvGrpSpPr>
          <p:grpSpPr>
            <a:xfrm>
              <a:off x="5746990" y="1590297"/>
              <a:ext cx="710786" cy="957196"/>
              <a:chOff x="5052584" y="389606"/>
              <a:chExt cx="660828" cy="889919"/>
            </a:xfrm>
          </p:grpSpPr>
          <p:sp>
            <p:nvSpPr>
              <p:cNvPr id="35" name="Freeform 10">
                <a:extLst>
                  <a:ext uri="{FF2B5EF4-FFF2-40B4-BE49-F238E27FC236}">
                    <a16:creationId xmlns:a16="http://schemas.microsoft.com/office/drawing/2014/main" id="{44ABBC02-C97E-4BA6-EC27-32279A562950}"/>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6" name="Freeform 10">
                <a:extLst>
                  <a:ext uri="{FF2B5EF4-FFF2-40B4-BE49-F238E27FC236}">
                    <a16:creationId xmlns:a16="http://schemas.microsoft.com/office/drawing/2014/main" id="{CE2A3BA3-110A-B182-A2A4-6D9F93BF1411}"/>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4" name="Picture 23">
              <a:extLst>
                <a:ext uri="{FF2B5EF4-FFF2-40B4-BE49-F238E27FC236}">
                  <a16:creationId xmlns:a16="http://schemas.microsoft.com/office/drawing/2014/main" id="{D6FDCEE9-436A-7E41-B1C9-910EF4BEAF1E}"/>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5640425" y="1660440"/>
              <a:ext cx="559682" cy="547189"/>
            </a:xfrm>
            <a:prstGeom prst="rect">
              <a:avLst/>
            </a:prstGeom>
          </p:spPr>
        </p:pic>
        <p:grpSp>
          <p:nvGrpSpPr>
            <p:cNvPr id="25" name="Group 24">
              <a:extLst>
                <a:ext uri="{FF2B5EF4-FFF2-40B4-BE49-F238E27FC236}">
                  <a16:creationId xmlns:a16="http://schemas.microsoft.com/office/drawing/2014/main" id="{422B1483-35A7-AC67-5D7E-DAE73B922919}"/>
                </a:ext>
              </a:extLst>
            </p:cNvPr>
            <p:cNvGrpSpPr/>
            <p:nvPr/>
          </p:nvGrpSpPr>
          <p:grpSpPr>
            <a:xfrm>
              <a:off x="3372488" y="1565169"/>
              <a:ext cx="654987" cy="995171"/>
              <a:chOff x="3733372" y="386431"/>
              <a:chExt cx="587804" cy="893094"/>
            </a:xfrm>
          </p:grpSpPr>
          <p:sp>
            <p:nvSpPr>
              <p:cNvPr id="33" name="Freeform 8">
                <a:extLst>
                  <a:ext uri="{FF2B5EF4-FFF2-40B4-BE49-F238E27FC236}">
                    <a16:creationId xmlns:a16="http://schemas.microsoft.com/office/drawing/2014/main" id="{D68137F4-1810-3829-06E5-A5516708E8EB}"/>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4" name="Freeform 8">
                <a:extLst>
                  <a:ext uri="{FF2B5EF4-FFF2-40B4-BE49-F238E27FC236}">
                    <a16:creationId xmlns:a16="http://schemas.microsoft.com/office/drawing/2014/main" id="{34C8B90D-1F53-559A-C500-0013E5FED23E}"/>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6" name="Group 25">
              <a:extLst>
                <a:ext uri="{FF2B5EF4-FFF2-40B4-BE49-F238E27FC236}">
                  <a16:creationId xmlns:a16="http://schemas.microsoft.com/office/drawing/2014/main" id="{8886035E-8D4E-C9E7-ABAF-71FE3BBB2B40}"/>
                </a:ext>
              </a:extLst>
            </p:cNvPr>
            <p:cNvGrpSpPr/>
            <p:nvPr/>
          </p:nvGrpSpPr>
          <p:grpSpPr>
            <a:xfrm>
              <a:off x="5021915" y="1561953"/>
              <a:ext cx="654987" cy="995171"/>
              <a:chOff x="3733372" y="386431"/>
              <a:chExt cx="587804" cy="893094"/>
            </a:xfrm>
          </p:grpSpPr>
          <p:sp>
            <p:nvSpPr>
              <p:cNvPr id="31" name="Freeform 8">
                <a:extLst>
                  <a:ext uri="{FF2B5EF4-FFF2-40B4-BE49-F238E27FC236}">
                    <a16:creationId xmlns:a16="http://schemas.microsoft.com/office/drawing/2014/main" id="{1E65BD12-C82B-C69E-B1B3-544C1E8742CA}"/>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2" name="Freeform 8">
                <a:extLst>
                  <a:ext uri="{FF2B5EF4-FFF2-40B4-BE49-F238E27FC236}">
                    <a16:creationId xmlns:a16="http://schemas.microsoft.com/office/drawing/2014/main" id="{B0267353-9000-28F6-7006-7524FACA1E15}"/>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7" name="Group 26">
              <a:extLst>
                <a:ext uri="{FF2B5EF4-FFF2-40B4-BE49-F238E27FC236}">
                  <a16:creationId xmlns:a16="http://schemas.microsoft.com/office/drawing/2014/main" id="{AE9E8BBC-D51A-7293-8675-3499FEA24D66}"/>
                </a:ext>
              </a:extLst>
            </p:cNvPr>
            <p:cNvGrpSpPr/>
            <p:nvPr/>
          </p:nvGrpSpPr>
          <p:grpSpPr>
            <a:xfrm>
              <a:off x="4104787" y="1580807"/>
              <a:ext cx="846659" cy="959961"/>
              <a:chOff x="5886129" y="2421377"/>
              <a:chExt cx="1667692" cy="1890866"/>
            </a:xfrm>
          </p:grpSpPr>
          <p:sp>
            <p:nvSpPr>
              <p:cNvPr id="29" name="Graphic 22" descr="Snowflake outline">
                <a:extLst>
                  <a:ext uri="{FF2B5EF4-FFF2-40B4-BE49-F238E27FC236}">
                    <a16:creationId xmlns:a16="http://schemas.microsoft.com/office/drawing/2014/main" id="{C0E996E3-B147-6917-3353-A1E82EC1C228}"/>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30" name="Graphic 22 top" descr="Snowflake outline">
                <a:extLst>
                  <a:ext uri="{FF2B5EF4-FFF2-40B4-BE49-F238E27FC236}">
                    <a16:creationId xmlns:a16="http://schemas.microsoft.com/office/drawing/2014/main" id="{937509CE-DAD7-3351-9DB6-8613BE907A61}"/>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8" name="Picture 27">
              <a:extLst>
                <a:ext uri="{FF2B5EF4-FFF2-40B4-BE49-F238E27FC236}">
                  <a16:creationId xmlns:a16="http://schemas.microsoft.com/office/drawing/2014/main" id="{4B443F91-7A2A-F43D-9DEC-000E9D9E078D}"/>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3326729" y="1396702"/>
              <a:ext cx="559682" cy="547189"/>
            </a:xfrm>
            <a:prstGeom prst="rect">
              <a:avLst/>
            </a:prstGeom>
          </p:spPr>
        </p:pic>
      </p:grpSp>
      <p:sp>
        <p:nvSpPr>
          <p:cNvPr id="57" name="Oval 56">
            <a:extLst>
              <a:ext uri="{FF2B5EF4-FFF2-40B4-BE49-F238E27FC236}">
                <a16:creationId xmlns:a16="http://schemas.microsoft.com/office/drawing/2014/main" id="{0E819A45-B222-454F-9A0C-0DC9EC8D4CBD}"/>
              </a:ext>
            </a:extLst>
          </p:cNvPr>
          <p:cNvSpPr/>
          <p:nvPr/>
        </p:nvSpPr>
        <p:spPr>
          <a:xfrm>
            <a:off x="16545742" y="571504"/>
            <a:ext cx="1742258" cy="1742258"/>
          </a:xfrm>
          <a:prstGeom prst="ellipse">
            <a:avLst/>
          </a:prstGeom>
          <a:solidFill>
            <a:schemeClr val="accent4">
              <a:alpha val="16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A26818D0-E280-4920-9E34-8E430702B075}"/>
              </a:ext>
            </a:extLst>
          </p:cNvPr>
          <p:cNvSpPr/>
          <p:nvPr/>
        </p:nvSpPr>
        <p:spPr>
          <a:xfrm>
            <a:off x="14945542" y="990604"/>
            <a:ext cx="1742258" cy="1742258"/>
          </a:xfrm>
          <a:prstGeom prst="ellipse">
            <a:avLst/>
          </a:prstGeom>
          <a:solidFill>
            <a:schemeClr val="accent4">
              <a:alpha val="32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4" name="Picture 43">
            <a:extLst>
              <a:ext uri="{FF2B5EF4-FFF2-40B4-BE49-F238E27FC236}">
                <a16:creationId xmlns:a16="http://schemas.microsoft.com/office/drawing/2014/main" id="{E8F222FD-4CC7-4F8B-9F63-8C3663BBDEA7}"/>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46" name="Oval 45">
            <a:extLst>
              <a:ext uri="{FF2B5EF4-FFF2-40B4-BE49-F238E27FC236}">
                <a16:creationId xmlns:a16="http://schemas.microsoft.com/office/drawing/2014/main" id="{E478E05D-901A-43E9-8EBF-909DEED5504E}"/>
              </a:ext>
            </a:extLst>
          </p:cNvPr>
          <p:cNvSpPr/>
          <p:nvPr/>
        </p:nvSpPr>
        <p:spPr>
          <a:xfrm>
            <a:off x="13403081" y="449992"/>
            <a:ext cx="1803764" cy="1803764"/>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46">
            <a:extLst>
              <a:ext uri="{FF2B5EF4-FFF2-40B4-BE49-F238E27FC236}">
                <a16:creationId xmlns:a16="http://schemas.microsoft.com/office/drawing/2014/main" id="{10CCEBE7-6F0F-4ACC-98ED-780525EC6CA8}"/>
              </a:ext>
            </a:extLst>
          </p:cNvPr>
          <p:cNvSpPr/>
          <p:nvPr/>
        </p:nvSpPr>
        <p:spPr>
          <a:xfrm>
            <a:off x="14136249" y="177813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a:extLst>
              <a:ext uri="{FF2B5EF4-FFF2-40B4-BE49-F238E27FC236}">
                <a16:creationId xmlns:a16="http://schemas.microsoft.com/office/drawing/2014/main" id="{52034B0D-F22A-46D6-8081-CD110DAAD609}"/>
              </a:ext>
            </a:extLst>
          </p:cNvPr>
          <p:cNvSpPr/>
          <p:nvPr/>
        </p:nvSpPr>
        <p:spPr>
          <a:xfrm>
            <a:off x="15351330" y="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FE8436C-1871-420C-A310-A3CF1BB53465}"/>
              </a:ext>
            </a:extLst>
          </p:cNvPr>
          <p:cNvSpPr/>
          <p:nvPr/>
        </p:nvSpPr>
        <p:spPr>
          <a:xfrm>
            <a:off x="12711103" y="1956487"/>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A464C894-A0FE-47CB-AF98-7128CD92CBAE}"/>
              </a:ext>
            </a:extLst>
          </p:cNvPr>
          <p:cNvSpPr/>
          <p:nvPr/>
        </p:nvSpPr>
        <p:spPr>
          <a:xfrm>
            <a:off x="15334854" y="235602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FBE1DC87-2A0F-4CA6-A090-E4205CD4E564}"/>
              </a:ext>
            </a:extLst>
          </p:cNvPr>
          <p:cNvSpPr/>
          <p:nvPr/>
        </p:nvSpPr>
        <p:spPr>
          <a:xfrm>
            <a:off x="16519043" y="3137072"/>
            <a:ext cx="1616557" cy="1616557"/>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Oval 53">
            <a:extLst>
              <a:ext uri="{FF2B5EF4-FFF2-40B4-BE49-F238E27FC236}">
                <a16:creationId xmlns:a16="http://schemas.microsoft.com/office/drawing/2014/main" id="{37577DE8-4883-448E-B174-28B5F790CE8F}"/>
              </a:ext>
            </a:extLst>
          </p:cNvPr>
          <p:cNvSpPr/>
          <p:nvPr/>
        </p:nvSpPr>
        <p:spPr>
          <a:xfrm>
            <a:off x="15204593" y="403860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a:extLst>
              <a:ext uri="{FF2B5EF4-FFF2-40B4-BE49-F238E27FC236}">
                <a16:creationId xmlns:a16="http://schemas.microsoft.com/office/drawing/2014/main" id="{17AC402F-820E-4033-A35B-96ED407FB613}"/>
              </a:ext>
            </a:extLst>
          </p:cNvPr>
          <p:cNvSpPr/>
          <p:nvPr/>
        </p:nvSpPr>
        <p:spPr>
          <a:xfrm>
            <a:off x="11223143" y="12382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30C38986-5FDD-4886-8C72-9308AAEF27F3}"/>
              </a:ext>
            </a:extLst>
          </p:cNvPr>
          <p:cNvSpPr/>
          <p:nvPr/>
        </p:nvSpPr>
        <p:spPr>
          <a:xfrm>
            <a:off x="16260581" y="182653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C354D714-DF82-4791-ACBB-9B50158AA053}"/>
              </a:ext>
            </a:extLst>
          </p:cNvPr>
          <p:cNvSpPr/>
          <p:nvPr/>
        </p:nvSpPr>
        <p:spPr>
          <a:xfrm>
            <a:off x="11127893" y="304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Oval 65">
            <a:extLst>
              <a:ext uri="{FF2B5EF4-FFF2-40B4-BE49-F238E27FC236}">
                <a16:creationId xmlns:a16="http://schemas.microsoft.com/office/drawing/2014/main" id="{162EB93F-968B-4331-856A-1769A92D088B}"/>
              </a:ext>
            </a:extLst>
          </p:cNvPr>
          <p:cNvSpPr/>
          <p:nvPr/>
        </p:nvSpPr>
        <p:spPr>
          <a:xfrm>
            <a:off x="12823343" y="40005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val 66">
            <a:extLst>
              <a:ext uri="{FF2B5EF4-FFF2-40B4-BE49-F238E27FC236}">
                <a16:creationId xmlns:a16="http://schemas.microsoft.com/office/drawing/2014/main" id="{1DB796F1-E791-4CF5-8CCA-66D914559DC3}"/>
              </a:ext>
            </a:extLst>
          </p:cNvPr>
          <p:cNvSpPr/>
          <p:nvPr/>
        </p:nvSpPr>
        <p:spPr>
          <a:xfrm>
            <a:off x="16579281" y="5900756"/>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67">
            <a:extLst>
              <a:ext uri="{FF2B5EF4-FFF2-40B4-BE49-F238E27FC236}">
                <a16:creationId xmlns:a16="http://schemas.microsoft.com/office/drawing/2014/main" id="{01FD36DE-4EFD-47B2-8BA5-2CA00E34DCA3}"/>
              </a:ext>
            </a:extLst>
          </p:cNvPr>
          <p:cNvSpPr/>
          <p:nvPr/>
        </p:nvSpPr>
        <p:spPr>
          <a:xfrm>
            <a:off x="9108593" y="146685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A24F7C22-0F11-491B-A785-1FE8F3E8312A}"/>
              </a:ext>
            </a:extLst>
          </p:cNvPr>
          <p:cNvSpPr/>
          <p:nvPr/>
        </p:nvSpPr>
        <p:spPr>
          <a:xfrm>
            <a:off x="-265551" y="5302388"/>
            <a:ext cx="1616557" cy="1616557"/>
          </a:xfrm>
          <a:prstGeom prst="ellipse">
            <a:avLst/>
          </a:prstGeom>
          <a:solidFill>
            <a:schemeClr val="accent4">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Oval 70">
            <a:extLst>
              <a:ext uri="{FF2B5EF4-FFF2-40B4-BE49-F238E27FC236}">
                <a16:creationId xmlns:a16="http://schemas.microsoft.com/office/drawing/2014/main" id="{26337A3E-C837-43BF-BA71-0F9AE1E6FC58}"/>
              </a:ext>
            </a:extLst>
          </p:cNvPr>
          <p:cNvSpPr/>
          <p:nvPr/>
        </p:nvSpPr>
        <p:spPr>
          <a:xfrm>
            <a:off x="949530" y="35242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Oval 71">
            <a:extLst>
              <a:ext uri="{FF2B5EF4-FFF2-40B4-BE49-F238E27FC236}">
                <a16:creationId xmlns:a16="http://schemas.microsoft.com/office/drawing/2014/main" id="{CD281674-7CE2-474C-98B9-F11BB3A4EA81}"/>
              </a:ext>
            </a:extLst>
          </p:cNvPr>
          <p:cNvSpPr/>
          <p:nvPr/>
        </p:nvSpPr>
        <p:spPr>
          <a:xfrm>
            <a:off x="5529253" y="6033187"/>
            <a:ext cx="1616557" cy="1616557"/>
          </a:xfrm>
          <a:prstGeom prst="ellipse">
            <a:avLst/>
          </a:prstGeom>
          <a:solidFill>
            <a:schemeClr val="accent4">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99AABEC4-BE9A-4567-8A9E-05E296A36008}"/>
              </a:ext>
            </a:extLst>
          </p:cNvPr>
          <p:cNvSpPr/>
          <p:nvPr/>
        </p:nvSpPr>
        <p:spPr>
          <a:xfrm>
            <a:off x="933054" y="5880272"/>
            <a:ext cx="1616557" cy="1616557"/>
          </a:xfrm>
          <a:prstGeom prst="ellipse">
            <a:avLst/>
          </a:prstGeom>
          <a:solidFill>
            <a:schemeClr val="accent4">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E1511B68-479B-44DD-8B45-6B89176C4F0B}"/>
              </a:ext>
            </a:extLst>
          </p:cNvPr>
          <p:cNvSpPr/>
          <p:nvPr/>
        </p:nvSpPr>
        <p:spPr>
          <a:xfrm>
            <a:off x="14023493" y="4629150"/>
            <a:ext cx="1496079" cy="1496079"/>
          </a:xfrm>
          <a:prstGeom prst="ellipse">
            <a:avLst/>
          </a:prstGeom>
          <a:solidFill>
            <a:schemeClr val="accent4">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AAD38F0-FAB7-4910-9A86-A8EBF9177A2E}"/>
              </a:ext>
            </a:extLst>
          </p:cNvPr>
          <p:cNvSpPr/>
          <p:nvPr/>
        </p:nvSpPr>
        <p:spPr>
          <a:xfrm>
            <a:off x="1858781" y="5350786"/>
            <a:ext cx="1646419" cy="1646419"/>
          </a:xfrm>
          <a:prstGeom prst="ellipse">
            <a:avLst/>
          </a:prstGeom>
          <a:solidFill>
            <a:schemeClr val="accent4">
              <a:alpha val="69804"/>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FA1AB5D5-3A8F-475B-B6CF-EABDE0B98C3F}"/>
              </a:ext>
            </a:extLst>
          </p:cNvPr>
          <p:cNvSpPr/>
          <p:nvPr/>
        </p:nvSpPr>
        <p:spPr>
          <a:xfrm>
            <a:off x="3216480" y="662940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a:extLst>
              <a:ext uri="{FF2B5EF4-FFF2-40B4-BE49-F238E27FC236}">
                <a16:creationId xmlns:a16="http://schemas.microsoft.com/office/drawing/2014/main" id="{52F1C869-6244-4547-B2A7-D3C7A6D17154}"/>
              </a:ext>
            </a:extLst>
          </p:cNvPr>
          <p:cNvSpPr/>
          <p:nvPr/>
        </p:nvSpPr>
        <p:spPr>
          <a:xfrm>
            <a:off x="1444830" y="7943850"/>
            <a:ext cx="1616557" cy="1616557"/>
          </a:xfrm>
          <a:prstGeom prst="ellipse">
            <a:avLst/>
          </a:prstGeom>
          <a:solidFill>
            <a:schemeClr val="accent4">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4CDF81D7-8400-4CB5-BE72-5A2FBF3D0BCA}"/>
              </a:ext>
            </a:extLst>
          </p:cNvPr>
          <p:cNvSpPr/>
          <p:nvPr/>
        </p:nvSpPr>
        <p:spPr>
          <a:xfrm>
            <a:off x="7241693" y="7162800"/>
            <a:ext cx="1496079" cy="1496079"/>
          </a:xfrm>
          <a:prstGeom prst="ellipse">
            <a:avLst/>
          </a:prstGeom>
          <a:solidFill>
            <a:schemeClr val="accent4">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a:extLst>
              <a:ext uri="{FF2B5EF4-FFF2-40B4-BE49-F238E27FC236}">
                <a16:creationId xmlns:a16="http://schemas.microsoft.com/office/drawing/2014/main" id="{C80FD873-565F-4E6D-B083-3B30693C5888}"/>
              </a:ext>
            </a:extLst>
          </p:cNvPr>
          <p:cNvSpPr txBox="1"/>
          <p:nvPr/>
        </p:nvSpPr>
        <p:spPr>
          <a:xfrm>
            <a:off x="4465912" y="2413018"/>
            <a:ext cx="10424875" cy="934615"/>
          </a:xfrm>
          <a:prstGeom prst="rect">
            <a:avLst/>
          </a:prstGeom>
          <a:noFill/>
        </p:spPr>
        <p:txBody>
          <a:bodyPr wrap="square" rtlCol="0">
            <a:spAutoFit/>
          </a:bodyPr>
          <a:lstStyle/>
          <a:p>
            <a:pPr algn="ctr">
              <a:lnSpc>
                <a:spcPts val="3900"/>
              </a:lnSpc>
            </a:pPr>
            <a:r>
              <a:rPr lang="en-US" sz="13800" b="1" i="1" dirty="0">
                <a:ln w="15875">
                  <a:noFill/>
                  <a:round/>
                </a:ln>
                <a:solidFill>
                  <a:schemeClr val="accent3">
                    <a:lumMod val="20000"/>
                    <a:lumOff val="80000"/>
                  </a:schemeClr>
                </a:solidFill>
                <a:cs typeface="Arial" panose="020B0604020202020204" pitchFamily="34" charset="0"/>
              </a:rPr>
              <a:t>WELCOME</a:t>
            </a:r>
          </a:p>
        </p:txBody>
      </p:sp>
      <p:pic>
        <p:nvPicPr>
          <p:cNvPr id="89" name="Picture 88">
            <a:extLst>
              <a:ext uri="{FF2B5EF4-FFF2-40B4-BE49-F238E27FC236}">
                <a16:creationId xmlns:a16="http://schemas.microsoft.com/office/drawing/2014/main" id="{A21230A6-2D2D-45A4-B6C2-F8FB154C511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5542500" y="1325716"/>
            <a:ext cx="925502" cy="904843"/>
          </a:xfrm>
          <a:prstGeom prst="rect">
            <a:avLst/>
          </a:prstGeom>
        </p:spPr>
      </p:pic>
      <p:pic>
        <p:nvPicPr>
          <p:cNvPr id="90" name="Picture 89">
            <a:extLst>
              <a:ext uri="{FF2B5EF4-FFF2-40B4-BE49-F238E27FC236}">
                <a16:creationId xmlns:a16="http://schemas.microsoft.com/office/drawing/2014/main" id="{D0A49360-C312-45DF-9E1D-E0EC75065303}"/>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0733763" y="1498349"/>
            <a:ext cx="925502" cy="904843"/>
          </a:xfrm>
          <a:prstGeom prst="rect">
            <a:avLst/>
          </a:prstGeom>
        </p:spPr>
      </p:pic>
      <p:pic>
        <p:nvPicPr>
          <p:cNvPr id="91" name="Picture 90">
            <a:extLst>
              <a:ext uri="{FF2B5EF4-FFF2-40B4-BE49-F238E27FC236}">
                <a16:creationId xmlns:a16="http://schemas.microsoft.com/office/drawing/2014/main" id="{D164EF03-B0CA-4107-8024-B50163B6827C}"/>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109315" y="733168"/>
            <a:ext cx="802487" cy="784574"/>
          </a:xfrm>
          <a:prstGeom prst="rect">
            <a:avLst/>
          </a:prstGeom>
        </p:spPr>
      </p:pic>
      <p:sp>
        <p:nvSpPr>
          <p:cNvPr id="2" name="TextBox 1"/>
          <p:cNvSpPr txBox="1"/>
          <p:nvPr/>
        </p:nvSpPr>
        <p:spPr>
          <a:xfrm>
            <a:off x="2751320" y="3588786"/>
            <a:ext cx="13936480" cy="5632311"/>
          </a:xfrm>
          <a:prstGeom prst="rect">
            <a:avLst/>
          </a:prstGeom>
          <a:noFill/>
        </p:spPr>
        <p:txBody>
          <a:bodyPr wrap="square" rtlCol="0">
            <a:spAutoFit/>
          </a:bodyPr>
          <a:lstStyle/>
          <a:p>
            <a:pPr marL="857250" indent="-857250">
              <a:buFont typeface="Arial" panose="020B0604020202020204" pitchFamily="34" charset="0"/>
              <a:buChar char="•"/>
            </a:pPr>
            <a:r>
              <a:rPr lang="en-US" sz="6000" b="1" dirty="0">
                <a:solidFill>
                  <a:schemeClr val="bg1"/>
                </a:solidFill>
              </a:rPr>
              <a:t>This meeting is meant to be interactive</a:t>
            </a:r>
          </a:p>
          <a:p>
            <a:pPr marL="857250" indent="-857250">
              <a:buFont typeface="Arial" panose="020B0604020202020204" pitchFamily="34" charset="0"/>
              <a:buChar char="•"/>
            </a:pPr>
            <a:endParaRPr lang="en-US" sz="6000" b="1" dirty="0">
              <a:solidFill>
                <a:schemeClr val="bg1"/>
              </a:solidFill>
            </a:endParaRPr>
          </a:p>
          <a:p>
            <a:pPr marL="857250" indent="-857250">
              <a:buFont typeface="Arial" panose="020B0604020202020204" pitchFamily="34" charset="0"/>
              <a:buChar char="•"/>
            </a:pPr>
            <a:r>
              <a:rPr lang="en-US" sz="6000" b="1" dirty="0">
                <a:solidFill>
                  <a:schemeClr val="bg1"/>
                </a:solidFill>
              </a:rPr>
              <a:t>Program Managers can enter their questions/concerns into the Chat or simply raise your hand (on the computer) and we will unmute your line </a:t>
            </a:r>
            <a:endParaRPr lang="en-US" sz="4400" b="1" dirty="0">
              <a:solidFill>
                <a:schemeClr val="bg1"/>
              </a:solidFill>
            </a:endParaRPr>
          </a:p>
        </p:txBody>
      </p:sp>
    </p:spTree>
    <p:extLst>
      <p:ext uri="{BB962C8B-B14F-4D97-AF65-F5344CB8AC3E}">
        <p14:creationId xmlns:p14="http://schemas.microsoft.com/office/powerpoint/2010/main" val="2529413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p:cTn id="7" dur="2600" fill="hold"/>
                                        <p:tgtEl>
                                          <p:spTgt spid="89"/>
                                        </p:tgtEl>
                                        <p:attrNameLst>
                                          <p:attrName>ppt_w</p:attrName>
                                        </p:attrNameLst>
                                      </p:cBhvr>
                                      <p:tavLst>
                                        <p:tav tm="0">
                                          <p:val>
                                            <p:fltVal val="0"/>
                                          </p:val>
                                        </p:tav>
                                        <p:tav tm="100000">
                                          <p:val>
                                            <p:strVal val="#ppt_w"/>
                                          </p:val>
                                        </p:tav>
                                      </p:tavLst>
                                    </p:anim>
                                    <p:anim calcmode="lin" valueType="num">
                                      <p:cBhvr>
                                        <p:cTn id="8" dur="2600" fill="hold"/>
                                        <p:tgtEl>
                                          <p:spTgt spid="89"/>
                                        </p:tgtEl>
                                        <p:attrNameLst>
                                          <p:attrName>ppt_h</p:attrName>
                                        </p:attrNameLst>
                                      </p:cBhvr>
                                      <p:tavLst>
                                        <p:tav tm="0">
                                          <p:val>
                                            <p:fltVal val="0"/>
                                          </p:val>
                                        </p:tav>
                                        <p:tav tm="100000">
                                          <p:val>
                                            <p:strVal val="#ppt_h"/>
                                          </p:val>
                                        </p:tav>
                                      </p:tavLst>
                                    </p:anim>
                                    <p:anim calcmode="lin" valueType="num">
                                      <p:cBhvr>
                                        <p:cTn id="9" dur="2600" fill="hold"/>
                                        <p:tgtEl>
                                          <p:spTgt spid="89"/>
                                        </p:tgtEl>
                                        <p:attrNameLst>
                                          <p:attrName>style.rotation</p:attrName>
                                        </p:attrNameLst>
                                      </p:cBhvr>
                                      <p:tavLst>
                                        <p:tav tm="0">
                                          <p:val>
                                            <p:fltVal val="90"/>
                                          </p:val>
                                        </p:tav>
                                        <p:tav tm="100000">
                                          <p:val>
                                            <p:fltVal val="0"/>
                                          </p:val>
                                        </p:tav>
                                      </p:tavLst>
                                    </p:anim>
                                    <p:animEffect transition="in" filter="fade">
                                      <p:cBhvr>
                                        <p:cTn id="10" dur="2600"/>
                                        <p:tgtEl>
                                          <p:spTgt spid="89"/>
                                        </p:tgtEl>
                                      </p:cBhvr>
                                    </p:animEffect>
                                  </p:childTnLst>
                                </p:cTn>
                              </p:par>
                              <p:par>
                                <p:cTn id="11" presetID="31" presetClass="entr" presetSubtype="0" fill="hold" nodeType="withEffect">
                                  <p:stCondLst>
                                    <p:cond delay="600"/>
                                  </p:stCondLst>
                                  <p:childTnLst>
                                    <p:set>
                                      <p:cBhvr>
                                        <p:cTn id="12" dur="1" fill="hold">
                                          <p:stCondLst>
                                            <p:cond delay="0"/>
                                          </p:stCondLst>
                                        </p:cTn>
                                        <p:tgtEl>
                                          <p:spTgt spid="91"/>
                                        </p:tgtEl>
                                        <p:attrNameLst>
                                          <p:attrName>style.visibility</p:attrName>
                                        </p:attrNameLst>
                                      </p:cBhvr>
                                      <p:to>
                                        <p:strVal val="visible"/>
                                      </p:to>
                                    </p:set>
                                    <p:anim calcmode="lin" valueType="num">
                                      <p:cBhvr>
                                        <p:cTn id="13" dur="2000" fill="hold"/>
                                        <p:tgtEl>
                                          <p:spTgt spid="91"/>
                                        </p:tgtEl>
                                        <p:attrNameLst>
                                          <p:attrName>ppt_w</p:attrName>
                                        </p:attrNameLst>
                                      </p:cBhvr>
                                      <p:tavLst>
                                        <p:tav tm="0">
                                          <p:val>
                                            <p:fltVal val="0"/>
                                          </p:val>
                                        </p:tav>
                                        <p:tav tm="100000">
                                          <p:val>
                                            <p:strVal val="#ppt_w"/>
                                          </p:val>
                                        </p:tav>
                                      </p:tavLst>
                                    </p:anim>
                                    <p:anim calcmode="lin" valueType="num">
                                      <p:cBhvr>
                                        <p:cTn id="14" dur="2000" fill="hold"/>
                                        <p:tgtEl>
                                          <p:spTgt spid="91"/>
                                        </p:tgtEl>
                                        <p:attrNameLst>
                                          <p:attrName>ppt_h</p:attrName>
                                        </p:attrNameLst>
                                      </p:cBhvr>
                                      <p:tavLst>
                                        <p:tav tm="0">
                                          <p:val>
                                            <p:fltVal val="0"/>
                                          </p:val>
                                        </p:tav>
                                        <p:tav tm="100000">
                                          <p:val>
                                            <p:strVal val="#ppt_h"/>
                                          </p:val>
                                        </p:tav>
                                      </p:tavLst>
                                    </p:anim>
                                    <p:anim calcmode="lin" valueType="num">
                                      <p:cBhvr>
                                        <p:cTn id="15" dur="2000" fill="hold"/>
                                        <p:tgtEl>
                                          <p:spTgt spid="91"/>
                                        </p:tgtEl>
                                        <p:attrNameLst>
                                          <p:attrName>style.rotation</p:attrName>
                                        </p:attrNameLst>
                                      </p:cBhvr>
                                      <p:tavLst>
                                        <p:tav tm="0">
                                          <p:val>
                                            <p:fltVal val="90"/>
                                          </p:val>
                                        </p:tav>
                                        <p:tav tm="100000">
                                          <p:val>
                                            <p:fltVal val="0"/>
                                          </p:val>
                                        </p:tav>
                                      </p:tavLst>
                                    </p:anim>
                                    <p:animEffect transition="in" filter="fade">
                                      <p:cBhvr>
                                        <p:cTn id="16" dur="2000"/>
                                        <p:tgtEl>
                                          <p:spTgt spid="91"/>
                                        </p:tgtEl>
                                      </p:cBhvr>
                                    </p:animEffect>
                                  </p:childTnLst>
                                </p:cTn>
                              </p:par>
                              <p:par>
                                <p:cTn id="17" presetID="31" presetClass="entr" presetSubtype="0" fill="hold" nodeType="withEffect">
                                  <p:stCondLst>
                                    <p:cond delay="1000"/>
                                  </p:stCondLst>
                                  <p:childTnLst>
                                    <p:set>
                                      <p:cBhvr>
                                        <p:cTn id="18" dur="1" fill="hold">
                                          <p:stCondLst>
                                            <p:cond delay="0"/>
                                          </p:stCondLst>
                                        </p:cTn>
                                        <p:tgtEl>
                                          <p:spTgt spid="90"/>
                                        </p:tgtEl>
                                        <p:attrNameLst>
                                          <p:attrName>style.visibility</p:attrName>
                                        </p:attrNameLst>
                                      </p:cBhvr>
                                      <p:to>
                                        <p:strVal val="visible"/>
                                      </p:to>
                                    </p:set>
                                    <p:anim calcmode="lin" valueType="num">
                                      <p:cBhvr>
                                        <p:cTn id="19" dur="1800" fill="hold"/>
                                        <p:tgtEl>
                                          <p:spTgt spid="90"/>
                                        </p:tgtEl>
                                        <p:attrNameLst>
                                          <p:attrName>ppt_w</p:attrName>
                                        </p:attrNameLst>
                                      </p:cBhvr>
                                      <p:tavLst>
                                        <p:tav tm="0">
                                          <p:val>
                                            <p:fltVal val="0"/>
                                          </p:val>
                                        </p:tav>
                                        <p:tav tm="100000">
                                          <p:val>
                                            <p:strVal val="#ppt_w"/>
                                          </p:val>
                                        </p:tav>
                                      </p:tavLst>
                                    </p:anim>
                                    <p:anim calcmode="lin" valueType="num">
                                      <p:cBhvr>
                                        <p:cTn id="20" dur="1800" fill="hold"/>
                                        <p:tgtEl>
                                          <p:spTgt spid="90"/>
                                        </p:tgtEl>
                                        <p:attrNameLst>
                                          <p:attrName>ppt_h</p:attrName>
                                        </p:attrNameLst>
                                      </p:cBhvr>
                                      <p:tavLst>
                                        <p:tav tm="0">
                                          <p:val>
                                            <p:fltVal val="0"/>
                                          </p:val>
                                        </p:tav>
                                        <p:tav tm="100000">
                                          <p:val>
                                            <p:strVal val="#ppt_h"/>
                                          </p:val>
                                        </p:tav>
                                      </p:tavLst>
                                    </p:anim>
                                    <p:anim calcmode="lin" valueType="num">
                                      <p:cBhvr>
                                        <p:cTn id="21" dur="1800" fill="hold"/>
                                        <p:tgtEl>
                                          <p:spTgt spid="90"/>
                                        </p:tgtEl>
                                        <p:attrNameLst>
                                          <p:attrName>style.rotation</p:attrName>
                                        </p:attrNameLst>
                                      </p:cBhvr>
                                      <p:tavLst>
                                        <p:tav tm="0">
                                          <p:val>
                                            <p:fltVal val="90"/>
                                          </p:val>
                                        </p:tav>
                                        <p:tav tm="100000">
                                          <p:val>
                                            <p:fltVal val="0"/>
                                          </p:val>
                                        </p:tav>
                                      </p:tavLst>
                                    </p:anim>
                                    <p:animEffect transition="in" filter="fade">
                                      <p:cBhvr>
                                        <p:cTn id="22" dur="1800"/>
                                        <p:tgtEl>
                                          <p:spTgt spid="90"/>
                                        </p:tgtEl>
                                      </p:cBhvr>
                                    </p:animEffect>
                                  </p:childTnLst>
                                </p:cTn>
                              </p:par>
                              <p:par>
                                <p:cTn id="23" presetID="9" presetClass="entr" presetSubtype="0"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2700"/>
                                        <p:tgtEl>
                                          <p:spTgt spid="22"/>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1700"/>
                                        <p:tgtEl>
                                          <p:spTgt spid="58"/>
                                        </p:tgtEl>
                                      </p:cBhvr>
                                    </p:animEffect>
                                    <p:anim calcmode="lin" valueType="num">
                                      <p:cBhvr>
                                        <p:cTn id="29" dur="1700" fill="hold"/>
                                        <p:tgtEl>
                                          <p:spTgt spid="58"/>
                                        </p:tgtEl>
                                        <p:attrNameLst>
                                          <p:attrName>ppt_x</p:attrName>
                                        </p:attrNameLst>
                                      </p:cBhvr>
                                      <p:tavLst>
                                        <p:tav tm="0">
                                          <p:val>
                                            <p:strVal val="#ppt_x"/>
                                          </p:val>
                                        </p:tav>
                                        <p:tav tm="100000">
                                          <p:val>
                                            <p:strVal val="#ppt_x"/>
                                          </p:val>
                                        </p:tav>
                                      </p:tavLst>
                                    </p:anim>
                                    <p:anim calcmode="lin" valueType="num">
                                      <p:cBhvr>
                                        <p:cTn id="30" dur="1700" fill="hold"/>
                                        <p:tgtEl>
                                          <p:spTgt spid="58"/>
                                        </p:tgtEl>
                                        <p:attrNameLst>
                                          <p:attrName>ppt_y</p:attrName>
                                        </p:attrNameLst>
                                      </p:cBhvr>
                                      <p:tavLst>
                                        <p:tav tm="0">
                                          <p:val>
                                            <p:strVal val="#ppt_y+.1"/>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par>
                                <p:cTn id="34" presetID="10" presetClass="entr" presetSubtype="0" fill="hold" grpId="0" nodeType="withEffect">
                                  <p:stCondLst>
                                    <p:cond delay="5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500"/>
                                        <p:tgtEl>
                                          <p:spTgt spid="75"/>
                                        </p:tgtEl>
                                      </p:cBhvr>
                                    </p:animEffect>
                                  </p:childTnLst>
                                </p:cTn>
                              </p:par>
                              <p:par>
                                <p:cTn id="40" presetID="10" presetClass="entr" presetSubtype="0" fill="hold" grpId="0" nodeType="withEffect">
                                  <p:stCondLst>
                                    <p:cond delay="1300"/>
                                  </p:stCondLst>
                                  <p:childTnLst>
                                    <p:set>
                                      <p:cBhvr>
                                        <p:cTn id="41" dur="1" fill="hold">
                                          <p:stCondLst>
                                            <p:cond delay="0"/>
                                          </p:stCondLst>
                                        </p:cTn>
                                        <p:tgtEl>
                                          <p:spTgt spid="77"/>
                                        </p:tgtEl>
                                        <p:attrNameLst>
                                          <p:attrName>style.visibility</p:attrName>
                                        </p:attrNameLst>
                                      </p:cBhvr>
                                      <p:to>
                                        <p:strVal val="visible"/>
                                      </p:to>
                                    </p:set>
                                    <p:animEffect transition="in" filter="fade">
                                      <p:cBhvr>
                                        <p:cTn id="42" dur="500"/>
                                        <p:tgtEl>
                                          <p:spTgt spid="77"/>
                                        </p:tgtEl>
                                      </p:cBhvr>
                                    </p:animEffect>
                                  </p:childTnLst>
                                </p:cTn>
                              </p:par>
                              <p:par>
                                <p:cTn id="43" presetID="10" presetClass="entr" presetSubtype="0" fill="hold" grpId="0" nodeType="withEffect">
                                  <p:stCondLst>
                                    <p:cond delay="1900"/>
                                  </p:stCondLst>
                                  <p:childTnLst>
                                    <p:set>
                                      <p:cBhvr>
                                        <p:cTn id="44" dur="1" fill="hold">
                                          <p:stCondLst>
                                            <p:cond delay="0"/>
                                          </p:stCondLst>
                                        </p:cTn>
                                        <p:tgtEl>
                                          <p:spTgt spid="67"/>
                                        </p:tgtEl>
                                        <p:attrNameLst>
                                          <p:attrName>style.visibility</p:attrName>
                                        </p:attrNameLst>
                                      </p:cBhvr>
                                      <p:to>
                                        <p:strVal val="visible"/>
                                      </p:to>
                                    </p:set>
                                    <p:animEffect transition="in" filter="fade">
                                      <p:cBhvr>
                                        <p:cTn id="4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2" grpId="0" animBg="1"/>
      <p:bldP spid="67" grpId="0" animBg="1"/>
      <p:bldP spid="75" grpId="0" animBg="1"/>
      <p:bldP spid="77" grpId="0" animBg="1"/>
      <p:bldP spid="58"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6">
            <a:extLst>
              <a:ext uri="{FF2B5EF4-FFF2-40B4-BE49-F238E27FC236}">
                <a16:creationId xmlns:a16="http://schemas.microsoft.com/office/drawing/2014/main" id="{03D3DC79-A995-4E54-A6A6-DE2C5D8203C8}"/>
              </a:ext>
            </a:extLst>
          </p:cNvPr>
          <p:cNvGrpSpPr/>
          <p:nvPr/>
        </p:nvGrpSpPr>
        <p:grpSpPr>
          <a:xfrm>
            <a:off x="16260677" y="8310889"/>
            <a:ext cx="1463846" cy="1659740"/>
            <a:chOff x="6205726" y="2112253"/>
            <a:chExt cx="5913341" cy="6704673"/>
          </a:xfrm>
        </p:grpSpPr>
        <p:grpSp>
          <p:nvGrpSpPr>
            <p:cNvPr id="58" name="Group 57">
              <a:extLst>
                <a:ext uri="{FF2B5EF4-FFF2-40B4-BE49-F238E27FC236}">
                  <a16:creationId xmlns:a16="http://schemas.microsoft.com/office/drawing/2014/main" id="{C2ADA677-F9F8-4E66-9070-319B640B8934}"/>
                </a:ext>
              </a:extLst>
            </p:cNvPr>
            <p:cNvGrpSpPr/>
            <p:nvPr/>
          </p:nvGrpSpPr>
          <p:grpSpPr>
            <a:xfrm>
              <a:off x="6205726" y="2112253"/>
              <a:ext cx="5913341" cy="6704673"/>
              <a:chOff x="5886129" y="2421377"/>
              <a:chExt cx="1667693" cy="1890866"/>
            </a:xfrm>
          </p:grpSpPr>
          <p:sp>
            <p:nvSpPr>
              <p:cNvPr id="62" name="Graphic 22" descr="Snowflake outline">
                <a:extLst>
                  <a:ext uri="{FF2B5EF4-FFF2-40B4-BE49-F238E27FC236}">
                    <a16:creationId xmlns:a16="http://schemas.microsoft.com/office/drawing/2014/main" id="{CDEC9909-BCCF-4E43-8819-D1257CCD87DD}"/>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63" name="Graphic 22 top" descr="Snowflake outline">
                <a:extLst>
                  <a:ext uri="{FF2B5EF4-FFF2-40B4-BE49-F238E27FC236}">
                    <a16:creationId xmlns:a16="http://schemas.microsoft.com/office/drawing/2014/main" id="{487C97D2-FF1A-4124-8DC5-5C3203F04E69}"/>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9" name="top_snowflake">
              <a:extLst>
                <a:ext uri="{FF2B5EF4-FFF2-40B4-BE49-F238E27FC236}">
                  <a16:creationId xmlns:a16="http://schemas.microsoft.com/office/drawing/2014/main" id="{FA6A9A19-F3AB-49EA-B3DE-EC1F0069EB05}"/>
                </a:ext>
              </a:extLst>
            </p:cNvPr>
            <p:cNvGrpSpPr/>
            <p:nvPr/>
          </p:nvGrpSpPr>
          <p:grpSpPr>
            <a:xfrm>
              <a:off x="8005884" y="2114324"/>
              <a:ext cx="2313423" cy="2714234"/>
              <a:chOff x="7799790" y="1957570"/>
              <a:chExt cx="2313423" cy="2714234"/>
            </a:xfrm>
          </p:grpSpPr>
          <p:sp>
            <p:nvSpPr>
              <p:cNvPr id="60" name="Graphic 22 top" descr="Snowflake outline">
                <a:extLst>
                  <a:ext uri="{FF2B5EF4-FFF2-40B4-BE49-F238E27FC236}">
                    <a16:creationId xmlns:a16="http://schemas.microsoft.com/office/drawing/2014/main" id="{3B914D4D-DF2C-44E8-B95F-DC9503B7182C}"/>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61" name="Graphic 22 top" descr="Snowflake outline">
                <a:extLst>
                  <a:ext uri="{FF2B5EF4-FFF2-40B4-BE49-F238E27FC236}">
                    <a16:creationId xmlns:a16="http://schemas.microsoft.com/office/drawing/2014/main" id="{D74F078E-F102-481D-BA15-03C21FF18F29}"/>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sp>
        <p:nvSpPr>
          <p:cNvPr id="2" name="TextBox 1"/>
          <p:cNvSpPr txBox="1"/>
          <p:nvPr/>
        </p:nvSpPr>
        <p:spPr>
          <a:xfrm>
            <a:off x="8034729" y="231504"/>
            <a:ext cx="9559316" cy="2554545"/>
          </a:xfrm>
          <a:prstGeom prst="rect">
            <a:avLst/>
          </a:prstGeom>
          <a:noFill/>
        </p:spPr>
        <p:txBody>
          <a:bodyPr wrap="square" rtlCol="0">
            <a:spAutoFit/>
          </a:bodyPr>
          <a:lstStyle/>
          <a:p>
            <a:r>
              <a:rPr lang="en-US" sz="8000" b="1" u="sng" dirty="0">
                <a:solidFill>
                  <a:schemeClr val="accent3">
                    <a:lumMod val="20000"/>
                    <a:lumOff val="80000"/>
                  </a:schemeClr>
                </a:solidFill>
              </a:rPr>
              <a:t>Leadership Updates</a:t>
            </a:r>
          </a:p>
          <a:p>
            <a:endParaRPr lang="en-US" sz="8000" b="1" u="sng" dirty="0">
              <a:solidFill>
                <a:schemeClr val="accent3">
                  <a:lumMod val="20000"/>
                  <a:lumOff val="80000"/>
                </a:schemeClr>
              </a:solidFill>
            </a:endParaRPr>
          </a:p>
        </p:txBody>
      </p:sp>
      <p:sp>
        <p:nvSpPr>
          <p:cNvPr id="3" name="TextBox 2"/>
          <p:cNvSpPr txBox="1"/>
          <p:nvPr/>
        </p:nvSpPr>
        <p:spPr>
          <a:xfrm>
            <a:off x="2681990" y="2157284"/>
            <a:ext cx="14187651" cy="6740307"/>
          </a:xfrm>
          <a:prstGeom prst="rect">
            <a:avLst/>
          </a:prstGeom>
          <a:noFill/>
        </p:spPr>
        <p:txBody>
          <a:bodyPr wrap="square" rtlCol="0">
            <a:spAutoFit/>
          </a:bodyPr>
          <a:lstStyle/>
          <a:p>
            <a:pPr marL="571500" indent="-571500">
              <a:buFont typeface="Arial" panose="020B0604020202020204" pitchFamily="34" charset="0"/>
              <a:buChar char="•"/>
            </a:pPr>
            <a:r>
              <a:rPr lang="en-US" sz="5400" b="1" dirty="0">
                <a:solidFill>
                  <a:schemeClr val="accent3">
                    <a:lumMod val="20000"/>
                    <a:lumOff val="80000"/>
                  </a:schemeClr>
                </a:solidFill>
              </a:rPr>
              <a:t>Meet our newest AEPP Regional:</a:t>
            </a:r>
          </a:p>
          <a:p>
            <a:pPr marL="1485900" lvl="2" indent="-571500">
              <a:buFont typeface="Arial" panose="020B0604020202020204" pitchFamily="34" charset="0"/>
              <a:buChar char="•"/>
            </a:pPr>
            <a:r>
              <a:rPr lang="en-US" sz="5400" b="1" i="1" dirty="0">
                <a:solidFill>
                  <a:schemeClr val="accent3">
                    <a:lumMod val="20000"/>
                    <a:lumOff val="80000"/>
                  </a:schemeClr>
                </a:solidFill>
              </a:rPr>
              <a:t>Deborah </a:t>
            </a:r>
            <a:r>
              <a:rPr lang="en-US" sz="5400" b="1" i="1" dirty="0" err="1">
                <a:solidFill>
                  <a:schemeClr val="accent3">
                    <a:lumMod val="20000"/>
                    <a:lumOff val="80000"/>
                  </a:schemeClr>
                </a:solidFill>
              </a:rPr>
              <a:t>Parrow</a:t>
            </a:r>
            <a:endParaRPr lang="en-US" sz="5400" b="1" i="1" dirty="0">
              <a:solidFill>
                <a:schemeClr val="accent3">
                  <a:lumMod val="20000"/>
                  <a:lumOff val="80000"/>
                </a:schemeClr>
              </a:solidFill>
            </a:endParaRPr>
          </a:p>
          <a:p>
            <a:pPr marL="1485900" lvl="2" indent="-571500">
              <a:buFont typeface="Arial" panose="020B0604020202020204" pitchFamily="34" charset="0"/>
              <a:buChar char="•"/>
            </a:pPr>
            <a:r>
              <a:rPr lang="en-US" sz="5400" b="1" dirty="0">
                <a:solidFill>
                  <a:schemeClr val="accent3">
                    <a:lumMod val="20000"/>
                    <a:lumOff val="80000"/>
                  </a:schemeClr>
                </a:solidFill>
              </a:rPr>
              <a:t>She will be supporting the West Region</a:t>
            </a:r>
          </a:p>
          <a:p>
            <a:pPr marL="1485900" lvl="2" indent="-571500">
              <a:buFont typeface="Arial" panose="020B0604020202020204" pitchFamily="34" charset="0"/>
              <a:buChar char="•"/>
            </a:pPr>
            <a:endParaRPr lang="en-US" sz="5400" b="1" dirty="0">
              <a:solidFill>
                <a:schemeClr val="accent3">
                  <a:lumMod val="20000"/>
                  <a:lumOff val="80000"/>
                </a:schemeClr>
              </a:solidFill>
            </a:endParaRPr>
          </a:p>
          <a:p>
            <a:pPr marL="571500" indent="-571500">
              <a:buFont typeface="Arial" panose="020B0604020202020204" pitchFamily="34" charset="0"/>
              <a:buChar char="•"/>
            </a:pPr>
            <a:r>
              <a:rPr lang="en-US" sz="5400" b="1" dirty="0">
                <a:solidFill>
                  <a:schemeClr val="accent3">
                    <a:lumMod val="20000"/>
                    <a:lumOff val="80000"/>
                  </a:schemeClr>
                </a:solidFill>
              </a:rPr>
              <a:t>Cameron </a:t>
            </a:r>
            <a:r>
              <a:rPr lang="en-US" sz="5400" b="1" dirty="0" err="1">
                <a:solidFill>
                  <a:schemeClr val="accent3">
                    <a:lumMod val="20000"/>
                    <a:lumOff val="80000"/>
                  </a:schemeClr>
                </a:solidFill>
              </a:rPr>
              <a:t>Greenop</a:t>
            </a:r>
            <a:r>
              <a:rPr lang="en-US" sz="5400" b="1" dirty="0">
                <a:solidFill>
                  <a:schemeClr val="accent3">
                    <a:lumMod val="20000"/>
                    <a:lumOff val="80000"/>
                  </a:schemeClr>
                </a:solidFill>
              </a:rPr>
              <a:t> has completed his AEPP project</a:t>
            </a:r>
          </a:p>
          <a:p>
            <a:pPr marL="571500" indent="-571500">
              <a:buFont typeface="Arial" panose="020B0604020202020204" pitchFamily="34" charset="0"/>
              <a:buChar char="•"/>
            </a:pPr>
            <a:endParaRPr lang="en-US" sz="5400" b="1" dirty="0">
              <a:solidFill>
                <a:schemeClr val="accent3">
                  <a:lumMod val="20000"/>
                  <a:lumOff val="80000"/>
                </a:schemeClr>
              </a:solidFill>
            </a:endParaRPr>
          </a:p>
          <a:p>
            <a:pPr marL="571500" indent="-571500">
              <a:buFont typeface="Arial" panose="020B0604020202020204" pitchFamily="34" charset="0"/>
              <a:buChar char="•"/>
            </a:pPr>
            <a:r>
              <a:rPr lang="en-US" sz="5400" b="1" dirty="0">
                <a:solidFill>
                  <a:schemeClr val="accent3">
                    <a:lumMod val="20000"/>
                    <a:lumOff val="80000"/>
                  </a:schemeClr>
                </a:solidFill>
              </a:rPr>
              <a:t>More new staff to come! </a:t>
            </a:r>
          </a:p>
        </p:txBody>
      </p:sp>
    </p:spTree>
    <p:extLst>
      <p:ext uri="{BB962C8B-B14F-4D97-AF65-F5344CB8AC3E}">
        <p14:creationId xmlns:p14="http://schemas.microsoft.com/office/powerpoint/2010/main" val="4106391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3900"/>
                                        <p:tgtEl>
                                          <p:spTgt spid="57"/>
                                        </p:tgtEl>
                                      </p:cBhvr>
                                    </p:animEffect>
                                    <p:anim calcmode="lin" valueType="num">
                                      <p:cBhvr>
                                        <p:cTn id="8" dur="3900" fill="hold"/>
                                        <p:tgtEl>
                                          <p:spTgt spid="57"/>
                                        </p:tgtEl>
                                        <p:attrNameLst>
                                          <p:attrName>ppt_w</p:attrName>
                                        </p:attrNameLst>
                                      </p:cBhvr>
                                      <p:tavLst>
                                        <p:tav tm="0" fmla="#ppt_w*sin(2.5*pi*$)">
                                          <p:val>
                                            <p:fltVal val="0"/>
                                          </p:val>
                                        </p:tav>
                                        <p:tav tm="100000">
                                          <p:val>
                                            <p:fltVal val="1"/>
                                          </p:val>
                                        </p:tav>
                                      </p:tavLst>
                                    </p:anim>
                                    <p:anim calcmode="lin" valueType="num">
                                      <p:cBhvr>
                                        <p:cTn id="9" dur="3900" fill="hold"/>
                                        <p:tgtEl>
                                          <p:spTgt spid="57"/>
                                        </p:tgtEl>
                                        <p:attrNameLst>
                                          <p:attrName>ppt_h</p:attrName>
                                        </p:attrNameLst>
                                      </p:cBhvr>
                                      <p:tavLst>
                                        <p:tav tm="0">
                                          <p:val>
                                            <p:strVal val="#ppt_h"/>
                                          </p:val>
                                        </p:tav>
                                        <p:tav tm="100000">
                                          <p:val>
                                            <p:strVal val="#ppt_h"/>
                                          </p:val>
                                        </p:tav>
                                      </p:tavLst>
                                    </p:anim>
                                  </p:childTnLst>
                                </p:cTn>
                              </p:par>
                              <p:par>
                                <p:cTn id="10" presetID="8" presetClass="emph" presetSubtype="0" decel="57000" fill="hold" nodeType="withEffect">
                                  <p:stCondLst>
                                    <p:cond delay="0"/>
                                  </p:stCondLst>
                                  <p:childTnLst>
                                    <p:animRot by="21600000">
                                      <p:cBhvr>
                                        <p:cTn id="11" dur="3900" fill="hold"/>
                                        <p:tgtEl>
                                          <p:spTgt spid="57"/>
                                        </p:tgtEl>
                                        <p:attrNameLst>
                                          <p:attrName>r</p:attrName>
                                        </p:attrNameLst>
                                      </p:cBhvr>
                                    </p:animRot>
                                  </p:childTnLst>
                                </p:cTn>
                              </p:par>
                              <p:par>
                                <p:cTn id="12" presetID="9"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dissolve">
                                      <p:cBhvr>
                                        <p:cTn id="14"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6">
            <a:extLst>
              <a:ext uri="{FF2B5EF4-FFF2-40B4-BE49-F238E27FC236}">
                <a16:creationId xmlns:a16="http://schemas.microsoft.com/office/drawing/2014/main" id="{03D3DC79-A995-4E54-A6A6-DE2C5D8203C8}"/>
              </a:ext>
            </a:extLst>
          </p:cNvPr>
          <p:cNvGrpSpPr/>
          <p:nvPr/>
        </p:nvGrpSpPr>
        <p:grpSpPr>
          <a:xfrm>
            <a:off x="16260677" y="8310889"/>
            <a:ext cx="1463846" cy="1659740"/>
            <a:chOff x="6205726" y="2112253"/>
            <a:chExt cx="5913341" cy="6704673"/>
          </a:xfrm>
        </p:grpSpPr>
        <p:grpSp>
          <p:nvGrpSpPr>
            <p:cNvPr id="58" name="Group 57">
              <a:extLst>
                <a:ext uri="{FF2B5EF4-FFF2-40B4-BE49-F238E27FC236}">
                  <a16:creationId xmlns:a16="http://schemas.microsoft.com/office/drawing/2014/main" id="{C2ADA677-F9F8-4E66-9070-319B640B8934}"/>
                </a:ext>
              </a:extLst>
            </p:cNvPr>
            <p:cNvGrpSpPr/>
            <p:nvPr/>
          </p:nvGrpSpPr>
          <p:grpSpPr>
            <a:xfrm>
              <a:off x="6205726" y="2112253"/>
              <a:ext cx="5913341" cy="6704673"/>
              <a:chOff x="5886129" y="2421377"/>
              <a:chExt cx="1667693" cy="1890866"/>
            </a:xfrm>
          </p:grpSpPr>
          <p:sp>
            <p:nvSpPr>
              <p:cNvPr id="62" name="Graphic 22" descr="Snowflake outline">
                <a:extLst>
                  <a:ext uri="{FF2B5EF4-FFF2-40B4-BE49-F238E27FC236}">
                    <a16:creationId xmlns:a16="http://schemas.microsoft.com/office/drawing/2014/main" id="{CDEC9909-BCCF-4E43-8819-D1257CCD87DD}"/>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63" name="Graphic 22 top" descr="Snowflake outline">
                <a:extLst>
                  <a:ext uri="{FF2B5EF4-FFF2-40B4-BE49-F238E27FC236}">
                    <a16:creationId xmlns:a16="http://schemas.microsoft.com/office/drawing/2014/main" id="{487C97D2-FF1A-4124-8DC5-5C3203F04E69}"/>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9" name="top_snowflake">
              <a:extLst>
                <a:ext uri="{FF2B5EF4-FFF2-40B4-BE49-F238E27FC236}">
                  <a16:creationId xmlns:a16="http://schemas.microsoft.com/office/drawing/2014/main" id="{FA6A9A19-F3AB-49EA-B3DE-EC1F0069EB05}"/>
                </a:ext>
              </a:extLst>
            </p:cNvPr>
            <p:cNvGrpSpPr/>
            <p:nvPr/>
          </p:nvGrpSpPr>
          <p:grpSpPr>
            <a:xfrm>
              <a:off x="8005884" y="2114324"/>
              <a:ext cx="2313423" cy="2714234"/>
              <a:chOff x="7799790" y="1957570"/>
              <a:chExt cx="2313423" cy="2714234"/>
            </a:xfrm>
          </p:grpSpPr>
          <p:sp>
            <p:nvSpPr>
              <p:cNvPr id="60" name="Graphic 22 top" descr="Snowflake outline">
                <a:extLst>
                  <a:ext uri="{FF2B5EF4-FFF2-40B4-BE49-F238E27FC236}">
                    <a16:creationId xmlns:a16="http://schemas.microsoft.com/office/drawing/2014/main" id="{3B914D4D-DF2C-44E8-B95F-DC9503B7182C}"/>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61" name="Graphic 22 top" descr="Snowflake outline">
                <a:extLst>
                  <a:ext uri="{FF2B5EF4-FFF2-40B4-BE49-F238E27FC236}">
                    <a16:creationId xmlns:a16="http://schemas.microsoft.com/office/drawing/2014/main" id="{D74F078E-F102-481D-BA15-03C21FF18F29}"/>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sp>
        <p:nvSpPr>
          <p:cNvPr id="2" name="TextBox 1"/>
          <p:cNvSpPr txBox="1"/>
          <p:nvPr/>
        </p:nvSpPr>
        <p:spPr>
          <a:xfrm>
            <a:off x="4024758" y="395717"/>
            <a:ext cx="10877238" cy="2308324"/>
          </a:xfrm>
          <a:prstGeom prst="rect">
            <a:avLst/>
          </a:prstGeom>
          <a:noFill/>
        </p:spPr>
        <p:txBody>
          <a:bodyPr wrap="square" rtlCol="0">
            <a:spAutoFit/>
          </a:bodyPr>
          <a:lstStyle/>
          <a:p>
            <a:r>
              <a:rPr lang="en-US" sz="7200" b="1" u="sng" dirty="0">
                <a:solidFill>
                  <a:schemeClr val="accent3">
                    <a:lumMod val="20000"/>
                    <a:lumOff val="80000"/>
                  </a:schemeClr>
                </a:solidFill>
              </a:rPr>
              <a:t>AEPP Important Memos </a:t>
            </a:r>
          </a:p>
          <a:p>
            <a:endParaRPr lang="en-US" sz="7200" b="1" u="sng" dirty="0">
              <a:solidFill>
                <a:schemeClr val="accent3">
                  <a:lumMod val="20000"/>
                  <a:lumOff val="80000"/>
                </a:schemeClr>
              </a:solidFill>
            </a:endParaRPr>
          </a:p>
        </p:txBody>
      </p:sp>
      <p:sp>
        <p:nvSpPr>
          <p:cNvPr id="3" name="TextBox 2"/>
          <p:cNvSpPr txBox="1"/>
          <p:nvPr/>
        </p:nvSpPr>
        <p:spPr>
          <a:xfrm>
            <a:off x="1774672" y="2514657"/>
            <a:ext cx="14995621" cy="5909310"/>
          </a:xfrm>
          <a:prstGeom prst="rect">
            <a:avLst/>
          </a:prstGeom>
          <a:solidFill>
            <a:srgbClr val="FFD893"/>
          </a:solidFill>
        </p:spPr>
        <p:txBody>
          <a:bodyPr wrap="square" rtlCol="0">
            <a:spAutoFit/>
          </a:bodyPr>
          <a:lstStyle/>
          <a:p>
            <a:pPr marL="571500" indent="-571500">
              <a:buFont typeface="Arial" panose="020B0604020202020204" pitchFamily="34" charset="0"/>
              <a:buChar char="•"/>
            </a:pPr>
            <a:r>
              <a:rPr lang="en-US" sz="5400" b="1" dirty="0">
                <a:solidFill>
                  <a:schemeClr val="bg2">
                    <a:lumMod val="25000"/>
                  </a:schemeClr>
                </a:solidFill>
              </a:rPr>
              <a:t>Program Income Restriction &amp; Student Fees Policy</a:t>
            </a:r>
          </a:p>
          <a:p>
            <a:pPr marL="571500" indent="-571500">
              <a:buFont typeface="Arial" panose="020B0604020202020204" pitchFamily="34" charset="0"/>
              <a:buChar char="•"/>
            </a:pPr>
            <a:r>
              <a:rPr lang="en-US" sz="5400" b="1" dirty="0">
                <a:solidFill>
                  <a:schemeClr val="bg2">
                    <a:lumMod val="25000"/>
                  </a:schemeClr>
                </a:solidFill>
              </a:rPr>
              <a:t>Adult Education Program Provider Responsibilities </a:t>
            </a:r>
          </a:p>
          <a:p>
            <a:pPr marL="571500" indent="-571500">
              <a:buFont typeface="Arial" panose="020B0604020202020204" pitchFamily="34" charset="0"/>
              <a:buChar char="•"/>
            </a:pPr>
            <a:r>
              <a:rPr lang="en-US" sz="5400" b="1" dirty="0">
                <a:solidFill>
                  <a:schemeClr val="bg2">
                    <a:lumMod val="25000"/>
                  </a:schemeClr>
                </a:solidFill>
              </a:rPr>
              <a:t>Attendance Roster Memo</a:t>
            </a:r>
          </a:p>
          <a:p>
            <a:pPr marL="571500" indent="-571500">
              <a:buFont typeface="Arial" panose="020B0604020202020204" pitchFamily="34" charset="0"/>
              <a:buChar char="•"/>
            </a:pPr>
            <a:r>
              <a:rPr lang="en-US" sz="5400" b="1" dirty="0">
                <a:solidFill>
                  <a:schemeClr val="bg2">
                    <a:lumMod val="25000"/>
                  </a:schemeClr>
                </a:solidFill>
              </a:rPr>
              <a:t>AEPP Hybrid Instruction Memo</a:t>
            </a:r>
          </a:p>
          <a:p>
            <a:pPr lvl="3"/>
            <a:r>
              <a:rPr lang="en-US" sz="5400" b="1" dirty="0">
                <a:solidFill>
                  <a:schemeClr val="bg2">
                    <a:lumMod val="25000"/>
                  </a:schemeClr>
                </a:solidFill>
              </a:rPr>
              <a:t>…next will be… </a:t>
            </a:r>
          </a:p>
          <a:p>
            <a:pPr marL="571500" indent="-571500">
              <a:buFont typeface="Arial" panose="020B0604020202020204" pitchFamily="34" charset="0"/>
              <a:buChar char="•"/>
            </a:pPr>
            <a:r>
              <a:rPr lang="en-US" sz="5400" b="1" dirty="0">
                <a:solidFill>
                  <a:schemeClr val="bg2">
                    <a:lumMod val="25000"/>
                  </a:schemeClr>
                </a:solidFill>
              </a:rPr>
              <a:t>Student Transportation Memo</a:t>
            </a:r>
          </a:p>
        </p:txBody>
      </p:sp>
    </p:spTree>
    <p:extLst>
      <p:ext uri="{BB962C8B-B14F-4D97-AF65-F5344CB8AC3E}">
        <p14:creationId xmlns:p14="http://schemas.microsoft.com/office/powerpoint/2010/main" val="63688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3900"/>
                                        <p:tgtEl>
                                          <p:spTgt spid="57"/>
                                        </p:tgtEl>
                                      </p:cBhvr>
                                    </p:animEffect>
                                    <p:anim calcmode="lin" valueType="num">
                                      <p:cBhvr>
                                        <p:cTn id="8" dur="3900" fill="hold"/>
                                        <p:tgtEl>
                                          <p:spTgt spid="57"/>
                                        </p:tgtEl>
                                        <p:attrNameLst>
                                          <p:attrName>ppt_w</p:attrName>
                                        </p:attrNameLst>
                                      </p:cBhvr>
                                      <p:tavLst>
                                        <p:tav tm="0" fmla="#ppt_w*sin(2.5*pi*$)">
                                          <p:val>
                                            <p:fltVal val="0"/>
                                          </p:val>
                                        </p:tav>
                                        <p:tav tm="100000">
                                          <p:val>
                                            <p:fltVal val="1"/>
                                          </p:val>
                                        </p:tav>
                                      </p:tavLst>
                                    </p:anim>
                                    <p:anim calcmode="lin" valueType="num">
                                      <p:cBhvr>
                                        <p:cTn id="9" dur="3900" fill="hold"/>
                                        <p:tgtEl>
                                          <p:spTgt spid="57"/>
                                        </p:tgtEl>
                                        <p:attrNameLst>
                                          <p:attrName>ppt_h</p:attrName>
                                        </p:attrNameLst>
                                      </p:cBhvr>
                                      <p:tavLst>
                                        <p:tav tm="0">
                                          <p:val>
                                            <p:strVal val="#ppt_h"/>
                                          </p:val>
                                        </p:tav>
                                        <p:tav tm="100000">
                                          <p:val>
                                            <p:strVal val="#ppt_h"/>
                                          </p:val>
                                        </p:tav>
                                      </p:tavLst>
                                    </p:anim>
                                  </p:childTnLst>
                                </p:cTn>
                              </p:par>
                              <p:par>
                                <p:cTn id="10" presetID="8" presetClass="emph" presetSubtype="0" decel="57000" fill="hold" nodeType="withEffect">
                                  <p:stCondLst>
                                    <p:cond delay="0"/>
                                  </p:stCondLst>
                                  <p:childTnLst>
                                    <p:animRot by="21600000">
                                      <p:cBhvr>
                                        <p:cTn id="11" dur="3900" fill="hold"/>
                                        <p:tgtEl>
                                          <p:spTgt spid="57"/>
                                        </p:tgtEl>
                                        <p:attrNameLst>
                                          <p:attrName>r</p:attrName>
                                        </p:attrNameLst>
                                      </p:cBhvr>
                                    </p:animRot>
                                  </p:childTnLst>
                                </p:cTn>
                              </p:par>
                              <p:par>
                                <p:cTn id="12" presetID="9"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dissolve">
                                      <p:cBhvr>
                                        <p:cTn id="14"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pic>
        <p:nvPicPr>
          <p:cNvPr id="3" name="Picture 2"/>
          <p:cNvPicPr>
            <a:picLocks noChangeAspect="1"/>
          </p:cNvPicPr>
          <p:nvPr/>
        </p:nvPicPr>
        <p:blipFill>
          <a:blip r:embed="rId8"/>
          <a:stretch>
            <a:fillRect/>
          </a:stretch>
        </p:blipFill>
        <p:spPr>
          <a:xfrm rot="20682735">
            <a:off x="884050" y="2866397"/>
            <a:ext cx="6333206" cy="6600328"/>
          </a:xfrm>
          <a:prstGeom prst="rect">
            <a:avLst/>
          </a:prstGeom>
        </p:spPr>
      </p:pic>
      <p:sp>
        <p:nvSpPr>
          <p:cNvPr id="2" name="TextBox 1"/>
          <p:cNvSpPr txBox="1"/>
          <p:nvPr/>
        </p:nvSpPr>
        <p:spPr>
          <a:xfrm>
            <a:off x="3466851" y="397133"/>
            <a:ext cx="14401741" cy="2585323"/>
          </a:xfrm>
          <a:prstGeom prst="rect">
            <a:avLst/>
          </a:prstGeom>
          <a:noFill/>
        </p:spPr>
        <p:txBody>
          <a:bodyPr wrap="square" rtlCol="0">
            <a:spAutoFit/>
          </a:bodyPr>
          <a:lstStyle/>
          <a:p>
            <a:pPr algn="r"/>
            <a:r>
              <a:rPr lang="en-US" sz="5400" b="1" dirty="0">
                <a:solidFill>
                  <a:srgbClr val="FFD893"/>
                </a:solidFill>
              </a:rPr>
              <a:t>AEPP MEMO </a:t>
            </a:r>
          </a:p>
          <a:p>
            <a:pPr algn="r"/>
            <a:r>
              <a:rPr lang="en-US" sz="5400" b="1" dirty="0">
                <a:solidFill>
                  <a:srgbClr val="FFD893"/>
                </a:solidFill>
              </a:rPr>
              <a:t>Program Income Restriction &amp; Student Fees Policy</a:t>
            </a:r>
          </a:p>
          <a:p>
            <a:pPr algn="r"/>
            <a:endParaRPr lang="en-US" sz="5400" dirty="0">
              <a:solidFill>
                <a:srgbClr val="FFD893"/>
              </a:solidFill>
            </a:endParaRPr>
          </a:p>
        </p:txBody>
      </p:sp>
      <p:sp>
        <p:nvSpPr>
          <p:cNvPr id="64" name="TextBox 63"/>
          <p:cNvSpPr txBox="1"/>
          <p:nvPr/>
        </p:nvSpPr>
        <p:spPr>
          <a:xfrm>
            <a:off x="8341528" y="2866047"/>
            <a:ext cx="9941832" cy="6186309"/>
          </a:xfrm>
          <a:prstGeom prst="rect">
            <a:avLst/>
          </a:prstGeom>
          <a:solidFill>
            <a:srgbClr val="FFD893"/>
          </a:solidFill>
        </p:spPr>
        <p:txBody>
          <a:bodyPr wrap="square" rtlCol="0">
            <a:spAutoFit/>
          </a:bodyPr>
          <a:lstStyle/>
          <a:p>
            <a:pPr marL="571500" indent="-571500">
              <a:buFont typeface="Arial" panose="020B0604020202020204" pitchFamily="34" charset="0"/>
              <a:buChar char="•"/>
            </a:pPr>
            <a:r>
              <a:rPr lang="en-US" sz="4400" b="1" dirty="0">
                <a:solidFill>
                  <a:schemeClr val="bg2">
                    <a:lumMod val="25000"/>
                  </a:schemeClr>
                </a:solidFill>
              </a:rPr>
              <a:t>Past practice is not a factor</a:t>
            </a:r>
          </a:p>
          <a:p>
            <a:pPr marL="571500" indent="-571500">
              <a:buFont typeface="Arial" panose="020B0604020202020204" pitchFamily="34" charset="0"/>
              <a:buChar char="•"/>
            </a:pPr>
            <a:endParaRPr lang="en-US" sz="4400" b="1" dirty="0">
              <a:solidFill>
                <a:schemeClr val="bg2">
                  <a:lumMod val="25000"/>
                </a:schemeClr>
              </a:solidFill>
            </a:endParaRPr>
          </a:p>
          <a:p>
            <a:pPr marL="571500" indent="-571500">
              <a:buFont typeface="Arial" panose="020B0604020202020204" pitchFamily="34" charset="0"/>
              <a:buChar char="•"/>
            </a:pPr>
            <a:r>
              <a:rPr lang="en-US" sz="4400" b="1" dirty="0">
                <a:solidFill>
                  <a:schemeClr val="bg2">
                    <a:lumMod val="25000"/>
                  </a:schemeClr>
                </a:solidFill>
              </a:rPr>
              <a:t>Money cannot be accepted from students for any reason (called many different types of fees, cannot include cost of materials)</a:t>
            </a:r>
          </a:p>
          <a:p>
            <a:pPr marL="571500" indent="-571500">
              <a:buFont typeface="Arial" panose="020B0604020202020204" pitchFamily="34" charset="0"/>
              <a:buChar char="•"/>
            </a:pPr>
            <a:endParaRPr lang="en-US" sz="4400" b="1" dirty="0">
              <a:solidFill>
                <a:schemeClr val="bg2">
                  <a:lumMod val="25000"/>
                </a:schemeClr>
              </a:solidFill>
            </a:endParaRPr>
          </a:p>
          <a:p>
            <a:pPr marL="571500" indent="-571500">
              <a:buFont typeface="Arial" panose="020B0604020202020204" pitchFamily="34" charset="0"/>
              <a:buChar char="•"/>
            </a:pPr>
            <a:r>
              <a:rPr lang="en-US" sz="4400" b="1" dirty="0">
                <a:solidFill>
                  <a:schemeClr val="bg2">
                    <a:lumMod val="25000"/>
                  </a:schemeClr>
                </a:solidFill>
              </a:rPr>
              <a:t>This issue needs immediate attention </a:t>
            </a:r>
          </a:p>
          <a:p>
            <a:pPr marL="571500" indent="-571500">
              <a:buFont typeface="Arial" panose="020B0604020202020204" pitchFamily="34" charset="0"/>
              <a:buChar char="•"/>
            </a:pPr>
            <a:endParaRPr lang="en-US" sz="4400" b="1" dirty="0">
              <a:solidFill>
                <a:schemeClr val="bg2">
                  <a:lumMod val="25000"/>
                </a:schemeClr>
              </a:solidFill>
            </a:endParaRPr>
          </a:p>
        </p:txBody>
      </p:sp>
    </p:spTree>
    <p:extLst>
      <p:ext uri="{BB962C8B-B14F-4D97-AF65-F5344CB8AC3E}">
        <p14:creationId xmlns:p14="http://schemas.microsoft.com/office/powerpoint/2010/main" val="1256536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6">
            <a:extLst>
              <a:ext uri="{FF2B5EF4-FFF2-40B4-BE49-F238E27FC236}">
                <a16:creationId xmlns:a16="http://schemas.microsoft.com/office/drawing/2014/main" id="{03D3DC79-A995-4E54-A6A6-DE2C5D8203C8}"/>
              </a:ext>
            </a:extLst>
          </p:cNvPr>
          <p:cNvGrpSpPr/>
          <p:nvPr/>
        </p:nvGrpSpPr>
        <p:grpSpPr>
          <a:xfrm>
            <a:off x="16260677" y="8310889"/>
            <a:ext cx="1463846" cy="1659740"/>
            <a:chOff x="6205726" y="2112253"/>
            <a:chExt cx="5913341" cy="6704673"/>
          </a:xfrm>
        </p:grpSpPr>
        <p:grpSp>
          <p:nvGrpSpPr>
            <p:cNvPr id="58" name="Group 57">
              <a:extLst>
                <a:ext uri="{FF2B5EF4-FFF2-40B4-BE49-F238E27FC236}">
                  <a16:creationId xmlns:a16="http://schemas.microsoft.com/office/drawing/2014/main" id="{C2ADA677-F9F8-4E66-9070-319B640B8934}"/>
                </a:ext>
              </a:extLst>
            </p:cNvPr>
            <p:cNvGrpSpPr/>
            <p:nvPr/>
          </p:nvGrpSpPr>
          <p:grpSpPr>
            <a:xfrm>
              <a:off x="6205726" y="2112253"/>
              <a:ext cx="5913341" cy="6704673"/>
              <a:chOff x="5886129" y="2421377"/>
              <a:chExt cx="1667693" cy="1890866"/>
            </a:xfrm>
          </p:grpSpPr>
          <p:sp>
            <p:nvSpPr>
              <p:cNvPr id="62" name="Graphic 22" descr="Snowflake outline">
                <a:extLst>
                  <a:ext uri="{FF2B5EF4-FFF2-40B4-BE49-F238E27FC236}">
                    <a16:creationId xmlns:a16="http://schemas.microsoft.com/office/drawing/2014/main" id="{CDEC9909-BCCF-4E43-8819-D1257CCD87DD}"/>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63" name="Graphic 22 top" descr="Snowflake outline">
                <a:extLst>
                  <a:ext uri="{FF2B5EF4-FFF2-40B4-BE49-F238E27FC236}">
                    <a16:creationId xmlns:a16="http://schemas.microsoft.com/office/drawing/2014/main" id="{487C97D2-FF1A-4124-8DC5-5C3203F04E69}"/>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9" name="top_snowflake">
              <a:extLst>
                <a:ext uri="{FF2B5EF4-FFF2-40B4-BE49-F238E27FC236}">
                  <a16:creationId xmlns:a16="http://schemas.microsoft.com/office/drawing/2014/main" id="{FA6A9A19-F3AB-49EA-B3DE-EC1F0069EB05}"/>
                </a:ext>
              </a:extLst>
            </p:cNvPr>
            <p:cNvGrpSpPr/>
            <p:nvPr/>
          </p:nvGrpSpPr>
          <p:grpSpPr>
            <a:xfrm>
              <a:off x="8005884" y="2114324"/>
              <a:ext cx="2313423" cy="2714234"/>
              <a:chOff x="7799790" y="1957570"/>
              <a:chExt cx="2313423" cy="2714234"/>
            </a:xfrm>
          </p:grpSpPr>
          <p:sp>
            <p:nvSpPr>
              <p:cNvPr id="60" name="Graphic 22 top" descr="Snowflake outline">
                <a:extLst>
                  <a:ext uri="{FF2B5EF4-FFF2-40B4-BE49-F238E27FC236}">
                    <a16:creationId xmlns:a16="http://schemas.microsoft.com/office/drawing/2014/main" id="{3B914D4D-DF2C-44E8-B95F-DC9503B7182C}"/>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61" name="Graphic 22 top" descr="Snowflake outline">
                <a:extLst>
                  <a:ext uri="{FF2B5EF4-FFF2-40B4-BE49-F238E27FC236}">
                    <a16:creationId xmlns:a16="http://schemas.microsoft.com/office/drawing/2014/main" id="{D74F078E-F102-481D-BA15-03C21FF18F29}"/>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sp>
        <p:nvSpPr>
          <p:cNvPr id="2" name="TextBox 1"/>
          <p:cNvSpPr txBox="1"/>
          <p:nvPr/>
        </p:nvSpPr>
        <p:spPr>
          <a:xfrm>
            <a:off x="1743295" y="397133"/>
            <a:ext cx="16125298" cy="2585323"/>
          </a:xfrm>
          <a:prstGeom prst="rect">
            <a:avLst/>
          </a:prstGeom>
          <a:noFill/>
        </p:spPr>
        <p:txBody>
          <a:bodyPr wrap="square" rtlCol="0">
            <a:spAutoFit/>
          </a:bodyPr>
          <a:lstStyle/>
          <a:p>
            <a:pPr algn="r"/>
            <a:r>
              <a:rPr lang="en-US" sz="5400" b="1" dirty="0">
                <a:solidFill>
                  <a:srgbClr val="FFD893"/>
                </a:solidFill>
              </a:rPr>
              <a:t>AEPP MEMO </a:t>
            </a:r>
          </a:p>
          <a:p>
            <a:pPr algn="r"/>
            <a:r>
              <a:rPr lang="en-US" sz="5400" b="1" dirty="0">
                <a:solidFill>
                  <a:srgbClr val="FFD893"/>
                </a:solidFill>
              </a:rPr>
              <a:t>Adult Education Program Provider Responsibilities </a:t>
            </a:r>
          </a:p>
          <a:p>
            <a:pPr algn="r"/>
            <a:endParaRPr lang="en-US" sz="5400" dirty="0">
              <a:solidFill>
                <a:srgbClr val="FFD893"/>
              </a:solidFill>
            </a:endParaRPr>
          </a:p>
        </p:txBody>
      </p:sp>
      <p:pic>
        <p:nvPicPr>
          <p:cNvPr id="3" name="Picture 2"/>
          <p:cNvPicPr>
            <a:picLocks noChangeAspect="1"/>
          </p:cNvPicPr>
          <p:nvPr/>
        </p:nvPicPr>
        <p:blipFill>
          <a:blip r:embed="rId8"/>
          <a:stretch>
            <a:fillRect/>
          </a:stretch>
        </p:blipFill>
        <p:spPr>
          <a:xfrm rot="20915322">
            <a:off x="659610" y="2640974"/>
            <a:ext cx="6543675" cy="7019925"/>
          </a:xfrm>
          <a:prstGeom prst="rect">
            <a:avLst/>
          </a:prstGeom>
        </p:spPr>
      </p:pic>
      <p:sp>
        <p:nvSpPr>
          <p:cNvPr id="4" name="TextBox 3"/>
          <p:cNvSpPr txBox="1"/>
          <p:nvPr/>
        </p:nvSpPr>
        <p:spPr>
          <a:xfrm>
            <a:off x="7650741" y="3197891"/>
            <a:ext cx="10268321" cy="5632311"/>
          </a:xfrm>
          <a:prstGeom prst="rect">
            <a:avLst/>
          </a:prstGeom>
          <a:noFill/>
        </p:spPr>
        <p:txBody>
          <a:bodyPr wrap="square" rtlCol="0">
            <a:spAutoFit/>
          </a:bodyPr>
          <a:lstStyle/>
          <a:p>
            <a:pPr marL="571500" indent="-571500">
              <a:buFont typeface="Arial" panose="020B0604020202020204" pitchFamily="34" charset="0"/>
              <a:buChar char="•"/>
            </a:pPr>
            <a:r>
              <a:rPr lang="en-US" sz="4000" dirty="0">
                <a:solidFill>
                  <a:srgbClr val="FFD893"/>
                </a:solidFill>
              </a:rPr>
              <a:t>This memo should be used as a guide for programs</a:t>
            </a:r>
          </a:p>
          <a:p>
            <a:pPr marL="571500" indent="-571500">
              <a:buFont typeface="Arial" panose="020B0604020202020204" pitchFamily="34" charset="0"/>
              <a:buChar char="•"/>
            </a:pPr>
            <a:endParaRPr lang="en-US" sz="4000" dirty="0">
              <a:solidFill>
                <a:srgbClr val="FFD893"/>
              </a:solidFill>
            </a:endParaRPr>
          </a:p>
          <a:p>
            <a:pPr marL="571500" indent="-571500">
              <a:buFont typeface="Arial" panose="020B0604020202020204" pitchFamily="34" charset="0"/>
              <a:buChar char="•"/>
            </a:pPr>
            <a:r>
              <a:rPr lang="en-US" sz="4000" dirty="0">
                <a:solidFill>
                  <a:srgbClr val="FFD893"/>
                </a:solidFill>
              </a:rPr>
              <a:t>These are responsibilities that must be addressed by program managers</a:t>
            </a:r>
          </a:p>
          <a:p>
            <a:pPr marL="571500" indent="-571500">
              <a:buFont typeface="Arial" panose="020B0604020202020204" pitchFamily="34" charset="0"/>
              <a:buChar char="•"/>
            </a:pPr>
            <a:endParaRPr lang="en-US" sz="4000" dirty="0">
              <a:solidFill>
                <a:srgbClr val="FFD893"/>
              </a:solidFill>
            </a:endParaRPr>
          </a:p>
          <a:p>
            <a:pPr marL="571500" indent="-571500">
              <a:buFont typeface="Arial" panose="020B0604020202020204" pitchFamily="34" charset="0"/>
              <a:buChar char="•"/>
            </a:pPr>
            <a:r>
              <a:rPr lang="en-US" sz="4000" dirty="0">
                <a:solidFill>
                  <a:srgbClr val="FFD893"/>
                </a:solidFill>
              </a:rPr>
              <a:t>Memo should be reviewed by each program’s Program Improvement Team (PIT)</a:t>
            </a:r>
          </a:p>
          <a:p>
            <a:pPr marL="571500" indent="-571500">
              <a:buFont typeface="Arial" panose="020B0604020202020204" pitchFamily="34" charset="0"/>
              <a:buChar char="•"/>
            </a:pPr>
            <a:endParaRPr lang="en-US" sz="4000" dirty="0">
              <a:solidFill>
                <a:srgbClr val="FFD893"/>
              </a:solidFill>
            </a:endParaRPr>
          </a:p>
        </p:txBody>
      </p:sp>
    </p:spTree>
    <p:extLst>
      <p:ext uri="{BB962C8B-B14F-4D97-AF65-F5344CB8AC3E}">
        <p14:creationId xmlns:p14="http://schemas.microsoft.com/office/powerpoint/2010/main" val="3723026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3900"/>
                                        <p:tgtEl>
                                          <p:spTgt spid="57"/>
                                        </p:tgtEl>
                                      </p:cBhvr>
                                    </p:animEffect>
                                    <p:anim calcmode="lin" valueType="num">
                                      <p:cBhvr>
                                        <p:cTn id="8" dur="3900" fill="hold"/>
                                        <p:tgtEl>
                                          <p:spTgt spid="57"/>
                                        </p:tgtEl>
                                        <p:attrNameLst>
                                          <p:attrName>ppt_w</p:attrName>
                                        </p:attrNameLst>
                                      </p:cBhvr>
                                      <p:tavLst>
                                        <p:tav tm="0" fmla="#ppt_w*sin(2.5*pi*$)">
                                          <p:val>
                                            <p:fltVal val="0"/>
                                          </p:val>
                                        </p:tav>
                                        <p:tav tm="100000">
                                          <p:val>
                                            <p:fltVal val="1"/>
                                          </p:val>
                                        </p:tav>
                                      </p:tavLst>
                                    </p:anim>
                                    <p:anim calcmode="lin" valueType="num">
                                      <p:cBhvr>
                                        <p:cTn id="9" dur="3900" fill="hold"/>
                                        <p:tgtEl>
                                          <p:spTgt spid="57"/>
                                        </p:tgtEl>
                                        <p:attrNameLst>
                                          <p:attrName>ppt_h</p:attrName>
                                        </p:attrNameLst>
                                      </p:cBhvr>
                                      <p:tavLst>
                                        <p:tav tm="0">
                                          <p:val>
                                            <p:strVal val="#ppt_h"/>
                                          </p:val>
                                        </p:tav>
                                        <p:tav tm="100000">
                                          <p:val>
                                            <p:strVal val="#ppt_h"/>
                                          </p:val>
                                        </p:tav>
                                      </p:tavLst>
                                    </p:anim>
                                  </p:childTnLst>
                                </p:cTn>
                              </p:par>
                              <p:par>
                                <p:cTn id="10" presetID="8" presetClass="emph" presetSubtype="0" decel="57000" fill="hold" nodeType="withEffect">
                                  <p:stCondLst>
                                    <p:cond delay="0"/>
                                  </p:stCondLst>
                                  <p:childTnLst>
                                    <p:animRot by="21600000">
                                      <p:cBhvr>
                                        <p:cTn id="11" dur="3900" fill="hold"/>
                                        <p:tgtEl>
                                          <p:spTgt spid="57"/>
                                        </p:tgtEl>
                                        <p:attrNameLst>
                                          <p:attrName>r</p:attrName>
                                        </p:attrNameLst>
                                      </p:cBhvr>
                                    </p:animRot>
                                  </p:childTnLst>
                                </p:cTn>
                              </p:par>
                              <p:par>
                                <p:cTn id="12" presetID="9"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dissolve">
                                      <p:cBhvr>
                                        <p:cTn id="14"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lumMod val="65000"/>
                <a:lumOff val="35000"/>
              </a:schemeClr>
            </a:gs>
            <a:gs pos="45000">
              <a:schemeClr val="tx1">
                <a:lumMod val="85000"/>
                <a:lumOff val="15000"/>
              </a:schemeClr>
            </a:gs>
            <a:gs pos="100000">
              <a:schemeClr val="tx1">
                <a:lumMod val="95000"/>
                <a:lumOff val="5000"/>
              </a:schemeClr>
            </a:gs>
          </a:gsLst>
          <a:lin ang="2700000" scaled="1"/>
          <a:tileRect/>
        </a:gradFill>
        <a:effectLst/>
      </p:bgPr>
    </p:bg>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C7CFB8D2-B8A9-4E65-90DD-FF4766C47BAB}"/>
              </a:ext>
            </a:extLst>
          </p:cNvPr>
          <p:cNvSpPr/>
          <p:nvPr/>
        </p:nvSpPr>
        <p:spPr>
          <a:xfrm>
            <a:off x="16545742" y="571504"/>
            <a:ext cx="1742258" cy="1742258"/>
          </a:xfrm>
          <a:prstGeom prst="ellipse">
            <a:avLst/>
          </a:prstGeom>
          <a:solidFill>
            <a:schemeClr val="accent3">
              <a:alpha val="14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BC125648-D075-4725-82FF-CB72F7108F48}"/>
              </a:ext>
            </a:extLst>
          </p:cNvPr>
          <p:cNvSpPr/>
          <p:nvPr/>
        </p:nvSpPr>
        <p:spPr>
          <a:xfrm>
            <a:off x="14945542" y="990604"/>
            <a:ext cx="1742258" cy="1742258"/>
          </a:xfrm>
          <a:prstGeom prst="ellipse">
            <a:avLst/>
          </a:prstGeom>
          <a:solidFill>
            <a:schemeClr val="accent3">
              <a:alpha val="11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Picture 84">
            <a:extLst>
              <a:ext uri="{FF2B5EF4-FFF2-40B4-BE49-F238E27FC236}">
                <a16:creationId xmlns:a16="http://schemas.microsoft.com/office/drawing/2014/main" id="{AD8549E2-D118-4137-858F-3CD327AE8258}"/>
              </a:ext>
            </a:extLst>
          </p:cNvPr>
          <p:cNvPicPr>
            <a:picLocks noChangeAspect="1"/>
          </p:cNvPicPr>
          <p:nvPr/>
        </p:nvPicPr>
        <p:blipFill>
          <a:blip r:embed="rId3"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6151072" y="1034165"/>
            <a:ext cx="841528" cy="822744"/>
          </a:xfrm>
          <a:prstGeom prst="rect">
            <a:avLst/>
          </a:prstGeom>
        </p:spPr>
      </p:pic>
      <p:sp>
        <p:nvSpPr>
          <p:cNvPr id="86" name="Oval 85">
            <a:extLst>
              <a:ext uri="{FF2B5EF4-FFF2-40B4-BE49-F238E27FC236}">
                <a16:creationId xmlns:a16="http://schemas.microsoft.com/office/drawing/2014/main" id="{D6C4E2C7-BAC6-4AE2-9A43-4F57AF4E175A}"/>
              </a:ext>
            </a:extLst>
          </p:cNvPr>
          <p:cNvSpPr/>
          <p:nvPr/>
        </p:nvSpPr>
        <p:spPr>
          <a:xfrm>
            <a:off x="13403081" y="449992"/>
            <a:ext cx="1803764" cy="1803764"/>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86">
            <a:extLst>
              <a:ext uri="{FF2B5EF4-FFF2-40B4-BE49-F238E27FC236}">
                <a16:creationId xmlns:a16="http://schemas.microsoft.com/office/drawing/2014/main" id="{53174463-FC57-4E2C-AFD6-E2C3809EEF7A}"/>
              </a:ext>
            </a:extLst>
          </p:cNvPr>
          <p:cNvSpPr/>
          <p:nvPr/>
        </p:nvSpPr>
        <p:spPr>
          <a:xfrm>
            <a:off x="14136249" y="1778138"/>
            <a:ext cx="1616557" cy="1616557"/>
          </a:xfrm>
          <a:prstGeom prst="ellipse">
            <a:avLst/>
          </a:prstGeom>
          <a:solidFill>
            <a:schemeClr val="accent3">
              <a:alpha val="1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0A4F5924-9B5F-4BB0-A500-0D1805B7A0E2}"/>
              </a:ext>
            </a:extLst>
          </p:cNvPr>
          <p:cNvSpPr/>
          <p:nvPr/>
        </p:nvSpPr>
        <p:spPr>
          <a:xfrm>
            <a:off x="15351330" y="0"/>
            <a:ext cx="1616557" cy="1616557"/>
          </a:xfrm>
          <a:prstGeom prst="ellipse">
            <a:avLst/>
          </a:prstGeom>
          <a:solidFill>
            <a:schemeClr val="accent3">
              <a:alpha val="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D0F0D8A3-5124-4A91-A0CC-64B9F89D1752}"/>
              </a:ext>
            </a:extLst>
          </p:cNvPr>
          <p:cNvSpPr/>
          <p:nvPr/>
        </p:nvSpPr>
        <p:spPr>
          <a:xfrm>
            <a:off x="12711103" y="1956487"/>
            <a:ext cx="1616557" cy="1616557"/>
          </a:xfrm>
          <a:prstGeom prst="ellipse">
            <a:avLst/>
          </a:prstGeom>
          <a:solidFill>
            <a:schemeClr val="accent3">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7F98FCE3-DB32-4255-B654-4489C56C07C6}"/>
              </a:ext>
            </a:extLst>
          </p:cNvPr>
          <p:cNvSpPr/>
          <p:nvPr/>
        </p:nvSpPr>
        <p:spPr>
          <a:xfrm>
            <a:off x="15334854" y="2356022"/>
            <a:ext cx="1616557" cy="1616557"/>
          </a:xfrm>
          <a:prstGeom prst="ellipse">
            <a:avLst/>
          </a:prstGeom>
          <a:solidFill>
            <a:schemeClr val="accent3">
              <a:alpha val="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564BA17-EADA-4B67-B7C9-BAC9BDE893F7}"/>
              </a:ext>
            </a:extLst>
          </p:cNvPr>
          <p:cNvSpPr/>
          <p:nvPr/>
        </p:nvSpPr>
        <p:spPr>
          <a:xfrm>
            <a:off x="16519043" y="3137072"/>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4F1C2D29-8057-4691-99CD-E2DFA86D1480}"/>
              </a:ext>
            </a:extLst>
          </p:cNvPr>
          <p:cNvSpPr/>
          <p:nvPr/>
        </p:nvSpPr>
        <p:spPr>
          <a:xfrm>
            <a:off x="15204593" y="40386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Oval 92">
            <a:extLst>
              <a:ext uri="{FF2B5EF4-FFF2-40B4-BE49-F238E27FC236}">
                <a16:creationId xmlns:a16="http://schemas.microsoft.com/office/drawing/2014/main" id="{01035158-9AB4-42F6-A237-E31613DF1FD6}"/>
              </a:ext>
            </a:extLst>
          </p:cNvPr>
          <p:cNvSpPr/>
          <p:nvPr/>
        </p:nvSpPr>
        <p:spPr>
          <a:xfrm>
            <a:off x="11223143" y="1238250"/>
            <a:ext cx="1496079" cy="1496079"/>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E181B72B-0ECE-4409-B2C5-485B731F2CA6}"/>
              </a:ext>
            </a:extLst>
          </p:cNvPr>
          <p:cNvSpPr/>
          <p:nvPr/>
        </p:nvSpPr>
        <p:spPr>
          <a:xfrm>
            <a:off x="16260581" y="1826536"/>
            <a:ext cx="1646419" cy="1646419"/>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a:extLst>
              <a:ext uri="{FF2B5EF4-FFF2-40B4-BE49-F238E27FC236}">
                <a16:creationId xmlns:a16="http://schemas.microsoft.com/office/drawing/2014/main" id="{E3E27D54-3E23-4199-9D7D-06E6DE5BA735}"/>
              </a:ext>
            </a:extLst>
          </p:cNvPr>
          <p:cNvSpPr/>
          <p:nvPr/>
        </p:nvSpPr>
        <p:spPr>
          <a:xfrm>
            <a:off x="11127893" y="304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F0BCF16-EA4A-4C7F-88C6-97688A44603B}"/>
              </a:ext>
            </a:extLst>
          </p:cNvPr>
          <p:cNvSpPr/>
          <p:nvPr/>
        </p:nvSpPr>
        <p:spPr>
          <a:xfrm>
            <a:off x="12823343" y="4000500"/>
            <a:ext cx="1496079" cy="1496079"/>
          </a:xfrm>
          <a:prstGeom prst="ellipse">
            <a:avLst/>
          </a:prstGeom>
          <a:solidFill>
            <a:schemeClr val="accent3">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val 96">
            <a:extLst>
              <a:ext uri="{FF2B5EF4-FFF2-40B4-BE49-F238E27FC236}">
                <a16:creationId xmlns:a16="http://schemas.microsoft.com/office/drawing/2014/main" id="{8D2E4683-1B0D-441A-9792-8034B90D47F9}"/>
              </a:ext>
            </a:extLst>
          </p:cNvPr>
          <p:cNvSpPr/>
          <p:nvPr/>
        </p:nvSpPr>
        <p:spPr>
          <a:xfrm>
            <a:off x="16576193" y="5676900"/>
            <a:ext cx="1496079" cy="1496079"/>
          </a:xfrm>
          <a:prstGeom prst="ellipse">
            <a:avLst/>
          </a:prstGeom>
          <a:solidFill>
            <a:schemeClr val="accent3">
              <a:alpha val="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C710F4FF-B2CC-483F-9DE4-783E80F5D718}"/>
              </a:ext>
            </a:extLst>
          </p:cNvPr>
          <p:cNvSpPr/>
          <p:nvPr/>
        </p:nvSpPr>
        <p:spPr>
          <a:xfrm>
            <a:off x="9108593" y="146685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val 98">
            <a:extLst>
              <a:ext uri="{FF2B5EF4-FFF2-40B4-BE49-F238E27FC236}">
                <a16:creationId xmlns:a16="http://schemas.microsoft.com/office/drawing/2014/main" id="{8A19A209-D562-47F1-82EC-F3D55EF278E4}"/>
              </a:ext>
            </a:extLst>
          </p:cNvPr>
          <p:cNvSpPr/>
          <p:nvPr/>
        </p:nvSpPr>
        <p:spPr>
          <a:xfrm>
            <a:off x="-265551" y="5302388"/>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FF9AED6-83BE-42B0-A9EE-103EFFF9A8F1}"/>
              </a:ext>
            </a:extLst>
          </p:cNvPr>
          <p:cNvSpPr/>
          <p:nvPr/>
        </p:nvSpPr>
        <p:spPr>
          <a:xfrm>
            <a:off x="949530" y="3524250"/>
            <a:ext cx="1616557" cy="1616557"/>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13967F0-41F5-4F2B-96A3-30B049EC09A3}"/>
              </a:ext>
            </a:extLst>
          </p:cNvPr>
          <p:cNvSpPr/>
          <p:nvPr/>
        </p:nvSpPr>
        <p:spPr>
          <a:xfrm>
            <a:off x="5529253" y="6033187"/>
            <a:ext cx="1616557" cy="1616557"/>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0BC0DAC4-EF61-4FAA-BE20-C04BEB5B2D99}"/>
              </a:ext>
            </a:extLst>
          </p:cNvPr>
          <p:cNvSpPr/>
          <p:nvPr/>
        </p:nvSpPr>
        <p:spPr>
          <a:xfrm>
            <a:off x="933054" y="5880272"/>
            <a:ext cx="1616557" cy="1616557"/>
          </a:xfrm>
          <a:prstGeom prst="ellipse">
            <a:avLst/>
          </a:prstGeom>
          <a:solidFill>
            <a:schemeClr val="accent3">
              <a:alpha val="1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Oval 102">
            <a:extLst>
              <a:ext uri="{FF2B5EF4-FFF2-40B4-BE49-F238E27FC236}">
                <a16:creationId xmlns:a16="http://schemas.microsoft.com/office/drawing/2014/main" id="{7A0B9FB1-59B2-45EB-B18B-D8369A836618}"/>
              </a:ext>
            </a:extLst>
          </p:cNvPr>
          <p:cNvSpPr/>
          <p:nvPr/>
        </p:nvSpPr>
        <p:spPr>
          <a:xfrm>
            <a:off x="802793" y="7562850"/>
            <a:ext cx="1496079" cy="1496079"/>
          </a:xfrm>
          <a:prstGeom prst="ellipse">
            <a:avLst/>
          </a:prstGeom>
          <a:solidFill>
            <a:schemeClr val="accent3">
              <a:alpha val="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val 103">
            <a:extLst>
              <a:ext uri="{FF2B5EF4-FFF2-40B4-BE49-F238E27FC236}">
                <a16:creationId xmlns:a16="http://schemas.microsoft.com/office/drawing/2014/main" id="{7DC98038-4239-44CE-823C-38B39320F7F7}"/>
              </a:ext>
            </a:extLst>
          </p:cNvPr>
          <p:cNvSpPr/>
          <p:nvPr/>
        </p:nvSpPr>
        <p:spPr>
          <a:xfrm>
            <a:off x="1858781" y="5350786"/>
            <a:ext cx="1646419" cy="1646419"/>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104">
            <a:extLst>
              <a:ext uri="{FF2B5EF4-FFF2-40B4-BE49-F238E27FC236}">
                <a16:creationId xmlns:a16="http://schemas.microsoft.com/office/drawing/2014/main" id="{C75DE7F8-E8BB-48FD-80BD-754025FC489C}"/>
              </a:ext>
            </a:extLst>
          </p:cNvPr>
          <p:cNvSpPr/>
          <p:nvPr/>
        </p:nvSpPr>
        <p:spPr>
          <a:xfrm>
            <a:off x="3216480" y="6629400"/>
            <a:ext cx="1616557" cy="1616557"/>
          </a:xfrm>
          <a:prstGeom prst="ellipse">
            <a:avLst/>
          </a:prstGeom>
          <a:solidFill>
            <a:schemeClr val="accent3">
              <a:alpha val="13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val 105">
            <a:extLst>
              <a:ext uri="{FF2B5EF4-FFF2-40B4-BE49-F238E27FC236}">
                <a16:creationId xmlns:a16="http://schemas.microsoft.com/office/drawing/2014/main" id="{F5BB1116-0F12-416A-B858-A5059CDD8766}"/>
              </a:ext>
            </a:extLst>
          </p:cNvPr>
          <p:cNvSpPr/>
          <p:nvPr/>
        </p:nvSpPr>
        <p:spPr>
          <a:xfrm>
            <a:off x="1444830" y="7943850"/>
            <a:ext cx="1616557" cy="1616557"/>
          </a:xfrm>
          <a:prstGeom prst="ellipse">
            <a:avLst/>
          </a:prstGeom>
          <a:solidFill>
            <a:schemeClr val="accent3">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val 106">
            <a:extLst>
              <a:ext uri="{FF2B5EF4-FFF2-40B4-BE49-F238E27FC236}">
                <a16:creationId xmlns:a16="http://schemas.microsoft.com/office/drawing/2014/main" id="{D6652183-CDF5-4D43-94A8-845E83C1FD04}"/>
              </a:ext>
            </a:extLst>
          </p:cNvPr>
          <p:cNvSpPr/>
          <p:nvPr/>
        </p:nvSpPr>
        <p:spPr>
          <a:xfrm>
            <a:off x="7241693" y="7162800"/>
            <a:ext cx="1496079" cy="1496079"/>
          </a:xfrm>
          <a:prstGeom prst="ellipse">
            <a:avLst/>
          </a:prstGeom>
          <a:solidFill>
            <a:schemeClr val="accent3">
              <a:alpha val="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6">
            <a:extLst>
              <a:ext uri="{FF2B5EF4-FFF2-40B4-BE49-F238E27FC236}">
                <a16:creationId xmlns:a16="http://schemas.microsoft.com/office/drawing/2014/main" id="{03D3DC79-A995-4E54-A6A6-DE2C5D8203C8}"/>
              </a:ext>
            </a:extLst>
          </p:cNvPr>
          <p:cNvGrpSpPr/>
          <p:nvPr/>
        </p:nvGrpSpPr>
        <p:grpSpPr>
          <a:xfrm>
            <a:off x="16260677" y="8310889"/>
            <a:ext cx="1463846" cy="1659740"/>
            <a:chOff x="6205726" y="2112253"/>
            <a:chExt cx="5913341" cy="6704673"/>
          </a:xfrm>
        </p:grpSpPr>
        <p:grpSp>
          <p:nvGrpSpPr>
            <p:cNvPr id="58" name="Group 57">
              <a:extLst>
                <a:ext uri="{FF2B5EF4-FFF2-40B4-BE49-F238E27FC236}">
                  <a16:creationId xmlns:a16="http://schemas.microsoft.com/office/drawing/2014/main" id="{C2ADA677-F9F8-4E66-9070-319B640B8934}"/>
                </a:ext>
              </a:extLst>
            </p:cNvPr>
            <p:cNvGrpSpPr/>
            <p:nvPr/>
          </p:nvGrpSpPr>
          <p:grpSpPr>
            <a:xfrm>
              <a:off x="6205726" y="2112253"/>
              <a:ext cx="5913341" cy="6704673"/>
              <a:chOff x="5886129" y="2421377"/>
              <a:chExt cx="1667693" cy="1890866"/>
            </a:xfrm>
          </p:grpSpPr>
          <p:sp>
            <p:nvSpPr>
              <p:cNvPr id="62" name="Graphic 22" descr="Snowflake outline">
                <a:extLst>
                  <a:ext uri="{FF2B5EF4-FFF2-40B4-BE49-F238E27FC236}">
                    <a16:creationId xmlns:a16="http://schemas.microsoft.com/office/drawing/2014/main" id="{CDEC9909-BCCF-4E43-8819-D1257CCD87DD}"/>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p:spPr>
            <p:txBody>
              <a:bodyPr rtlCol="0" anchor="ctr"/>
              <a:lstStyle/>
              <a:p>
                <a:endParaRPr lang="en-US" sz="4050" dirty="0"/>
              </a:p>
            </p:txBody>
          </p:sp>
          <p:sp>
            <p:nvSpPr>
              <p:cNvPr id="63" name="Graphic 22 top" descr="Snowflake outline">
                <a:extLst>
                  <a:ext uri="{FF2B5EF4-FFF2-40B4-BE49-F238E27FC236}">
                    <a16:creationId xmlns:a16="http://schemas.microsoft.com/office/drawing/2014/main" id="{487C97D2-FF1A-4124-8DC5-5C3203F04E69}"/>
                  </a:ext>
                </a:extLst>
              </p:cNvPr>
              <p:cNvSpPr/>
              <p:nvPr/>
            </p:nvSpPr>
            <p:spPr>
              <a:xfrm>
                <a:off x="5910711"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nvGrpSpPr>
            <p:cNvPr id="59" name="top_snowflake">
              <a:extLst>
                <a:ext uri="{FF2B5EF4-FFF2-40B4-BE49-F238E27FC236}">
                  <a16:creationId xmlns:a16="http://schemas.microsoft.com/office/drawing/2014/main" id="{FA6A9A19-F3AB-49EA-B3DE-EC1F0069EB05}"/>
                </a:ext>
              </a:extLst>
            </p:cNvPr>
            <p:cNvGrpSpPr/>
            <p:nvPr/>
          </p:nvGrpSpPr>
          <p:grpSpPr>
            <a:xfrm>
              <a:off x="8005884" y="2114324"/>
              <a:ext cx="2313423" cy="2714234"/>
              <a:chOff x="7799790" y="1957570"/>
              <a:chExt cx="2313423" cy="2714234"/>
            </a:xfrm>
          </p:grpSpPr>
          <p:sp>
            <p:nvSpPr>
              <p:cNvPr id="60" name="Graphic 22 top" descr="Snowflake outline">
                <a:extLst>
                  <a:ext uri="{FF2B5EF4-FFF2-40B4-BE49-F238E27FC236}">
                    <a16:creationId xmlns:a16="http://schemas.microsoft.com/office/drawing/2014/main" id="{3B914D4D-DF2C-44E8-B95F-DC9503B7182C}"/>
                  </a:ext>
                </a:extLst>
              </p:cNvPr>
              <p:cNvSpPr/>
              <p:nvPr/>
            </p:nvSpPr>
            <p:spPr>
              <a:xfrm>
                <a:off x="7799790" y="1970673"/>
                <a:ext cx="2227910" cy="2642473"/>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 name="connsiteX0" fmla="*/ 285400 w 628320"/>
                  <a:gd name="connsiteY0" fmla="*/ 745236 h 756541"/>
                  <a:gd name="connsiteX1" fmla="*/ 342578 w 628320"/>
                  <a:gd name="connsiteY1" fmla="*/ 745236 h 756541"/>
                  <a:gd name="connsiteX2" fmla="*/ 342578 w 628320"/>
                  <a:gd name="connsiteY2" fmla="*/ 583330 h 756541"/>
                  <a:gd name="connsiteX3" fmla="*/ 619956 w 628320"/>
                  <a:gd name="connsiteY3" fmla="*/ 305953 h 756541"/>
                  <a:gd name="connsiteX4" fmla="*/ 619942 w 628320"/>
                  <a:gd name="connsiteY4" fmla="*/ 265533 h 756541"/>
                  <a:gd name="connsiteX5" fmla="*/ 579522 w 628320"/>
                  <a:gd name="connsiteY5" fmla="*/ 265547 h 756541"/>
                  <a:gd name="connsiteX6" fmla="*/ 342550 w 628320"/>
                  <a:gd name="connsiteY6" fmla="*/ 502520 h 756541"/>
                  <a:gd name="connsiteX7" fmla="*/ 342550 w 628320"/>
                  <a:gd name="connsiteY7" fmla="*/ 326155 h 756541"/>
                  <a:gd name="connsiteX8" fmla="*/ 505627 w 628320"/>
                  <a:gd name="connsiteY8" fmla="*/ 163078 h 756541"/>
                  <a:gd name="connsiteX9" fmla="*/ 504924 w 628320"/>
                  <a:gd name="connsiteY9" fmla="*/ 122672 h 756541"/>
                  <a:gd name="connsiteX10" fmla="*/ 465222 w 628320"/>
                  <a:gd name="connsiteY10" fmla="*/ 122672 h 756541"/>
                  <a:gd name="connsiteX11" fmla="*/ 342550 w 628320"/>
                  <a:gd name="connsiteY11" fmla="*/ 245345 h 756541"/>
                  <a:gd name="connsiteX12" fmla="*/ 342550 w 628320"/>
                  <a:gd name="connsiteY12" fmla="*/ 28575 h 756541"/>
                  <a:gd name="connsiteX13" fmla="*/ 313975 w 628320"/>
                  <a:gd name="connsiteY13" fmla="*/ 0 h 756541"/>
                  <a:gd name="connsiteX14" fmla="*/ 285400 w 628320"/>
                  <a:gd name="connsiteY14" fmla="*/ 28575 h 756541"/>
                  <a:gd name="connsiteX15" fmla="*/ 285400 w 628320"/>
                  <a:gd name="connsiteY15" fmla="*/ 245345 h 756541"/>
                  <a:gd name="connsiteX16" fmla="*/ 162727 w 628320"/>
                  <a:gd name="connsiteY16" fmla="*/ 122672 h 756541"/>
                  <a:gd name="connsiteX17" fmla="*/ 122322 w 628320"/>
                  <a:gd name="connsiteY17" fmla="*/ 123375 h 756541"/>
                  <a:gd name="connsiteX18" fmla="*/ 122322 w 628320"/>
                  <a:gd name="connsiteY18" fmla="*/ 163078 h 756541"/>
                  <a:gd name="connsiteX19" fmla="*/ 285400 w 628320"/>
                  <a:gd name="connsiteY19" fmla="*/ 326155 h 756541"/>
                  <a:gd name="connsiteX20" fmla="*/ 285400 w 628320"/>
                  <a:gd name="connsiteY20" fmla="*/ 502520 h 756541"/>
                  <a:gd name="connsiteX21" fmla="*/ 48427 w 628320"/>
                  <a:gd name="connsiteY21" fmla="*/ 265547 h 756541"/>
                  <a:gd name="connsiteX22" fmla="*/ 8022 w 628320"/>
                  <a:gd name="connsiteY22" fmla="*/ 266250 h 756541"/>
                  <a:gd name="connsiteX23" fmla="*/ 8022 w 628320"/>
                  <a:gd name="connsiteY23" fmla="*/ 305953 h 756541"/>
                  <a:gd name="connsiteX24" fmla="*/ 285400 w 628320"/>
                  <a:gd name="connsiteY24" fmla="*/ 583330 h 756541"/>
                  <a:gd name="connsiteX25" fmla="*/ 285400 w 628320"/>
                  <a:gd name="connsiteY25" fmla="*/ 745236 h 756541"/>
                  <a:gd name="connsiteX0" fmla="*/ 285400 w 628320"/>
                  <a:gd name="connsiteY0" fmla="*/ 745236 h 745236"/>
                  <a:gd name="connsiteX1" fmla="*/ 342578 w 628320"/>
                  <a:gd name="connsiteY1" fmla="*/ 745236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 name="connsiteX0" fmla="*/ 285400 w 628320"/>
                  <a:gd name="connsiteY0" fmla="*/ 745236 h 745236"/>
                  <a:gd name="connsiteX1" fmla="*/ 342578 w 628320"/>
                  <a:gd name="connsiteY1" fmla="*/ 742550 h 745236"/>
                  <a:gd name="connsiteX2" fmla="*/ 342578 w 628320"/>
                  <a:gd name="connsiteY2" fmla="*/ 583330 h 745236"/>
                  <a:gd name="connsiteX3" fmla="*/ 619956 w 628320"/>
                  <a:gd name="connsiteY3" fmla="*/ 305953 h 745236"/>
                  <a:gd name="connsiteX4" fmla="*/ 619942 w 628320"/>
                  <a:gd name="connsiteY4" fmla="*/ 265533 h 745236"/>
                  <a:gd name="connsiteX5" fmla="*/ 579522 w 628320"/>
                  <a:gd name="connsiteY5" fmla="*/ 265547 h 745236"/>
                  <a:gd name="connsiteX6" fmla="*/ 342550 w 628320"/>
                  <a:gd name="connsiteY6" fmla="*/ 502520 h 745236"/>
                  <a:gd name="connsiteX7" fmla="*/ 342550 w 628320"/>
                  <a:gd name="connsiteY7" fmla="*/ 326155 h 745236"/>
                  <a:gd name="connsiteX8" fmla="*/ 505627 w 628320"/>
                  <a:gd name="connsiteY8" fmla="*/ 163078 h 745236"/>
                  <a:gd name="connsiteX9" fmla="*/ 504924 w 628320"/>
                  <a:gd name="connsiteY9" fmla="*/ 122672 h 745236"/>
                  <a:gd name="connsiteX10" fmla="*/ 465222 w 628320"/>
                  <a:gd name="connsiteY10" fmla="*/ 122672 h 745236"/>
                  <a:gd name="connsiteX11" fmla="*/ 342550 w 628320"/>
                  <a:gd name="connsiteY11" fmla="*/ 245345 h 745236"/>
                  <a:gd name="connsiteX12" fmla="*/ 342550 w 628320"/>
                  <a:gd name="connsiteY12" fmla="*/ 28575 h 745236"/>
                  <a:gd name="connsiteX13" fmla="*/ 313975 w 628320"/>
                  <a:gd name="connsiteY13" fmla="*/ 0 h 745236"/>
                  <a:gd name="connsiteX14" fmla="*/ 285400 w 628320"/>
                  <a:gd name="connsiteY14" fmla="*/ 28575 h 745236"/>
                  <a:gd name="connsiteX15" fmla="*/ 285400 w 628320"/>
                  <a:gd name="connsiteY15" fmla="*/ 245345 h 745236"/>
                  <a:gd name="connsiteX16" fmla="*/ 162727 w 628320"/>
                  <a:gd name="connsiteY16" fmla="*/ 122672 h 745236"/>
                  <a:gd name="connsiteX17" fmla="*/ 122322 w 628320"/>
                  <a:gd name="connsiteY17" fmla="*/ 123375 h 745236"/>
                  <a:gd name="connsiteX18" fmla="*/ 122322 w 628320"/>
                  <a:gd name="connsiteY18" fmla="*/ 163078 h 745236"/>
                  <a:gd name="connsiteX19" fmla="*/ 285400 w 628320"/>
                  <a:gd name="connsiteY19" fmla="*/ 326155 h 745236"/>
                  <a:gd name="connsiteX20" fmla="*/ 285400 w 628320"/>
                  <a:gd name="connsiteY20" fmla="*/ 502520 h 745236"/>
                  <a:gd name="connsiteX21" fmla="*/ 48427 w 628320"/>
                  <a:gd name="connsiteY21" fmla="*/ 265547 h 745236"/>
                  <a:gd name="connsiteX22" fmla="*/ 8022 w 628320"/>
                  <a:gd name="connsiteY22" fmla="*/ 266250 h 745236"/>
                  <a:gd name="connsiteX23" fmla="*/ 8022 w 628320"/>
                  <a:gd name="connsiteY23" fmla="*/ 305953 h 745236"/>
                  <a:gd name="connsiteX24" fmla="*/ 285400 w 628320"/>
                  <a:gd name="connsiteY24" fmla="*/ 583330 h 745236"/>
                  <a:gd name="connsiteX25" fmla="*/ 285400 w 628320"/>
                  <a:gd name="connsiteY25" fmla="*/ 745236 h 74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45236">
                    <a:moveTo>
                      <a:pt x="285400" y="745236"/>
                    </a:moveTo>
                    <a:cubicBezTo>
                      <a:pt x="313734" y="741999"/>
                      <a:pt x="319617" y="742000"/>
                      <a:pt x="342578" y="742550"/>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61" name="Graphic 22 top" descr="Snowflake outline">
                <a:extLst>
                  <a:ext uri="{FF2B5EF4-FFF2-40B4-BE49-F238E27FC236}">
                    <a16:creationId xmlns:a16="http://schemas.microsoft.com/office/drawing/2014/main" id="{D74F078E-F102-481D-BA15-03C21FF18F29}"/>
                  </a:ext>
                </a:extLst>
              </p:cNvPr>
              <p:cNvSpPr/>
              <p:nvPr/>
            </p:nvSpPr>
            <p:spPr>
              <a:xfrm>
                <a:off x="7885303" y="1957570"/>
                <a:ext cx="2227910" cy="2714234"/>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12469 w 1643111"/>
                  <a:gd name="connsiteY45" fmla="*/ 360945 h 1885950"/>
                  <a:gd name="connsiteX46" fmla="*/ 191938 w 1643111"/>
                  <a:gd name="connsiteY46" fmla="*/ 395764 h 1885950"/>
                  <a:gd name="connsiteX47" fmla="*/ 235229 w 1643111"/>
                  <a:gd name="connsiteY47" fmla="*/ 563728 h 1885950"/>
                  <a:gd name="connsiteX48" fmla="*/ 48549 w 1643111"/>
                  <a:gd name="connsiteY48" fmla="*/ 453542 h 1885950"/>
                  <a:gd name="connsiteX49" fmla="*/ 9329 w 1643111"/>
                  <a:gd name="connsiteY49" fmla="*/ 463701 h 1885950"/>
                  <a:gd name="connsiteX50" fmla="*/ 19488 w 1643111"/>
                  <a:gd name="connsiteY50" fmla="*/ 502920 h 1885950"/>
                  <a:gd name="connsiteX51" fmla="*/ 206168 w 1643111"/>
                  <a:gd name="connsiteY51" fmla="*/ 613105 h 1885950"/>
                  <a:gd name="connsiteX52" fmla="*/ 38176 w 1643111"/>
                  <a:gd name="connsiteY52" fmla="*/ 656368 h 1885950"/>
                  <a:gd name="connsiteX53" fmla="*/ 17547 w 1643111"/>
                  <a:gd name="connsiteY53" fmla="*/ 691118 h 1885950"/>
                  <a:gd name="connsiteX54" fmla="*/ 45291 w 1643111"/>
                  <a:gd name="connsiteY54" fmla="*/ 712632 h 1885950"/>
                  <a:gd name="connsiteX55" fmla="*/ 52435 w 1643111"/>
                  <a:gd name="connsiteY55" fmla="*/ 711718 h 1885950"/>
                  <a:gd name="connsiteX56" fmla="*/ 275748 w 1643111"/>
                  <a:gd name="connsiteY56" fmla="*/ 654168 h 1885950"/>
                  <a:gd name="connsiteX57" fmla="*/ 427653 w 1643111"/>
                  <a:gd name="connsiteY57" fmla="*/ 743807 h 1885950"/>
                  <a:gd name="connsiteX58" fmla="*/ 103098 w 1643111"/>
                  <a:gd name="connsiteY58" fmla="*/ 827275 h 1885950"/>
                  <a:gd name="connsiteX59" fmla="*/ 82470 w 1643111"/>
                  <a:gd name="connsiteY59" fmla="*/ 862025 h 1885950"/>
                  <a:gd name="connsiteX60" fmla="*/ 110213 w 1643111"/>
                  <a:gd name="connsiteY60" fmla="*/ 883539 h 1885950"/>
                  <a:gd name="connsiteX61" fmla="*/ 117357 w 1643111"/>
                  <a:gd name="connsiteY61" fmla="*/ 882653 h 1885950"/>
                  <a:gd name="connsiteX62" fmla="*/ 497233 w 1643111"/>
                  <a:gd name="connsiteY62" fmla="*/ 784755 h 1885950"/>
                  <a:gd name="connsiteX63" fmla="*/ 636536 w 1643111"/>
                  <a:gd name="connsiteY63" fmla="*/ 866994 h 1885950"/>
                  <a:gd name="connsiteX64" fmla="*/ 635679 w 1643111"/>
                  <a:gd name="connsiteY64" fmla="*/ 1016670 h 1885950"/>
                  <a:gd name="connsiteX65" fmla="*/ 495347 w 1643111"/>
                  <a:gd name="connsiteY65" fmla="*/ 1097280 h 1885950"/>
                  <a:gd name="connsiteX66" fmla="*/ 116671 w 1643111"/>
                  <a:gd name="connsiteY66" fmla="*/ 994724 h 1885950"/>
                  <a:gd name="connsiteX67" fmla="*/ 80844 w 1643111"/>
                  <a:gd name="connsiteY67" fmla="*/ 1013418 h 1885950"/>
                  <a:gd name="connsiteX68" fmla="*/ 99535 w 1643111"/>
                  <a:gd name="connsiteY68" fmla="*/ 1049246 h 1885950"/>
                  <a:gd name="connsiteX69" fmla="*/ 101755 w 1643111"/>
                  <a:gd name="connsiteY69" fmla="*/ 1049846 h 1885950"/>
                  <a:gd name="connsiteX70" fmla="*/ 425253 w 1643111"/>
                  <a:gd name="connsiteY70" fmla="*/ 1137428 h 1885950"/>
                  <a:gd name="connsiteX71" fmla="*/ 272291 w 1643111"/>
                  <a:gd name="connsiteY71" fmla="*/ 1225239 h 1885950"/>
                  <a:gd name="connsiteX72" fmla="*/ 49806 w 1643111"/>
                  <a:gd name="connsiteY72" fmla="*/ 1165003 h 1885950"/>
                  <a:gd name="connsiteX73" fmla="*/ 13979 w 1643111"/>
                  <a:gd name="connsiteY73" fmla="*/ 1183697 h 1885950"/>
                  <a:gd name="connsiteX74" fmla="*/ 32669 w 1643111"/>
                  <a:gd name="connsiteY74" fmla="*/ 1219524 h 1885950"/>
                  <a:gd name="connsiteX75" fmla="*/ 34890 w 1643111"/>
                  <a:gd name="connsiteY75" fmla="*/ 1220124 h 1885950"/>
                  <a:gd name="connsiteX76" fmla="*/ 202311 w 1643111"/>
                  <a:gd name="connsiteY76" fmla="*/ 1265472 h 1885950"/>
                  <a:gd name="connsiteX77" fmla="*/ 14316 w 1643111"/>
                  <a:gd name="connsiteY77" fmla="*/ 1373372 h 1885950"/>
                  <a:gd name="connsiteX78" fmla="*/ 3829 w 1643111"/>
                  <a:gd name="connsiteY78" fmla="*/ 1412434 h 1885950"/>
                  <a:gd name="connsiteX79" fmla="*/ 42891 w 1643111"/>
                  <a:gd name="connsiteY79" fmla="*/ 1422921 h 1885950"/>
                  <a:gd name="connsiteX80" fmla="*/ 230914 w 1643111"/>
                  <a:gd name="connsiteY80" fmla="*/ 1315022 h 1885950"/>
                  <a:gd name="connsiteX81" fmla="*/ 185594 w 1643111"/>
                  <a:gd name="connsiteY81" fmla="*/ 1482471 h 1885950"/>
                  <a:gd name="connsiteX82" fmla="*/ 205597 w 1643111"/>
                  <a:gd name="connsiteY82" fmla="*/ 1517504 h 1885950"/>
                  <a:gd name="connsiteX83" fmla="*/ 213055 w 1643111"/>
                  <a:gd name="connsiteY83" fmla="*/ 1518533 h 1885950"/>
                  <a:gd name="connsiteX84" fmla="*/ 240630 w 1643111"/>
                  <a:gd name="connsiteY84" fmla="*/ 1497416 h 1885950"/>
                  <a:gd name="connsiteX85" fmla="*/ 300894 w 1643111"/>
                  <a:gd name="connsiteY85" fmla="*/ 1274788 h 1885950"/>
                  <a:gd name="connsiteX86" fmla="*/ 453856 w 1643111"/>
                  <a:gd name="connsiteY86" fmla="*/ 1187006 h 1885950"/>
                  <a:gd name="connsiteX87" fmla="*/ 366103 w 1643111"/>
                  <a:gd name="connsiteY87" fmla="*/ 1510475 h 1885950"/>
                  <a:gd name="connsiteX88" fmla="*/ 386205 w 1643111"/>
                  <a:gd name="connsiteY88" fmla="*/ 1545550 h 1885950"/>
                  <a:gd name="connsiteX89" fmla="*/ 421281 w 1643111"/>
                  <a:gd name="connsiteY89" fmla="*/ 1525448 h 1885950"/>
                  <a:gd name="connsiteX90" fmla="*/ 523779 w 1643111"/>
                  <a:gd name="connsiteY90" fmla="*/ 1146772 h 1885950"/>
                  <a:gd name="connsiteX91" fmla="*/ 664225 w 1643111"/>
                  <a:gd name="connsiteY91" fmla="*/ 1066190 h 1885950"/>
                  <a:gd name="connsiteX92" fmla="*/ 792813 w 1643111"/>
                  <a:gd name="connsiteY92" fmla="*/ 1140714 h 1885950"/>
                  <a:gd name="connsiteX93" fmla="*/ 792813 w 1643111"/>
                  <a:gd name="connsiteY93" fmla="*/ 1302620 h 1885950"/>
                  <a:gd name="connsiteX94" fmla="*/ 515578 w 1643111"/>
                  <a:gd name="connsiteY94" fmla="*/ 1579998 h 1885950"/>
                  <a:gd name="connsiteX95" fmla="*/ 516281 w 1643111"/>
                  <a:gd name="connsiteY95" fmla="*/ 1620403 h 1885950"/>
                  <a:gd name="connsiteX96" fmla="*/ 555983 w 1643111"/>
                  <a:gd name="connsiteY96" fmla="*/ 1620403 h 1885950"/>
                  <a:gd name="connsiteX97" fmla="*/ 792956 w 1643111"/>
                  <a:gd name="connsiteY97" fmla="*/ 1383430 h 1885950"/>
                  <a:gd name="connsiteX98" fmla="*/ 792956 w 1643111"/>
                  <a:gd name="connsiteY98" fmla="*/ 1559795 h 1885950"/>
                  <a:gd name="connsiteX99" fmla="*/ 629878 w 1643111"/>
                  <a:gd name="connsiteY99" fmla="*/ 1722873 h 1885950"/>
                  <a:gd name="connsiteX100" fmla="*/ 630581 w 1643111"/>
                  <a:gd name="connsiteY100" fmla="*/ 1763278 h 1885950"/>
                  <a:gd name="connsiteX101" fmla="*/ 670283 w 1643111"/>
                  <a:gd name="connsiteY101" fmla="*/ 1763278 h 1885950"/>
                  <a:gd name="connsiteX102" fmla="*/ 792956 w 1643111"/>
                  <a:gd name="connsiteY102" fmla="*/ 1640605 h 1885950"/>
                  <a:gd name="connsiteX103" fmla="*/ 792956 w 1643111"/>
                  <a:gd name="connsiteY103" fmla="*/ 1857375 h 1885950"/>
                  <a:gd name="connsiteX104" fmla="*/ 821531 w 1643111"/>
                  <a:gd name="connsiteY104" fmla="*/ 1885950 h 1885950"/>
                  <a:gd name="connsiteX105" fmla="*/ 850106 w 1643111"/>
                  <a:gd name="connsiteY105" fmla="*/ 1857375 h 1885950"/>
                  <a:gd name="connsiteX106" fmla="*/ 850106 w 1643111"/>
                  <a:gd name="connsiteY106" fmla="*/ 1640605 h 1885950"/>
                  <a:gd name="connsiteX107" fmla="*/ 972778 w 1643111"/>
                  <a:gd name="connsiteY107" fmla="*/ 1763278 h 1885950"/>
                  <a:gd name="connsiteX108" fmla="*/ 1013183 w 1643111"/>
                  <a:gd name="connsiteY108" fmla="*/ 1763980 h 1885950"/>
                  <a:gd name="connsiteX109" fmla="*/ 1013886 w 1643111"/>
                  <a:gd name="connsiteY109" fmla="*/ 1723575 h 1885950"/>
                  <a:gd name="connsiteX110" fmla="*/ 1013183 w 1643111"/>
                  <a:gd name="connsiteY110" fmla="*/ 1722873 h 1885950"/>
                  <a:gd name="connsiteX111" fmla="*/ 850106 w 1643111"/>
                  <a:gd name="connsiteY111" fmla="*/ 1559795 h 1885950"/>
                  <a:gd name="connsiteX112" fmla="*/ 850106 w 1643111"/>
                  <a:gd name="connsiteY112" fmla="*/ 1383430 h 1885950"/>
                  <a:gd name="connsiteX113" fmla="*/ 1087078 w 1643111"/>
                  <a:gd name="connsiteY113" fmla="*/ 1620403 h 1885950"/>
                  <a:gd name="connsiteX114" fmla="*/ 1127483 w 1643111"/>
                  <a:gd name="connsiteY114" fmla="*/ 1621105 h 1885950"/>
                  <a:gd name="connsiteX115" fmla="*/ 1128186 w 1643111"/>
                  <a:gd name="connsiteY115" fmla="*/ 1580700 h 1885950"/>
                  <a:gd name="connsiteX116" fmla="*/ 1127483 w 1643111"/>
                  <a:gd name="connsiteY116" fmla="*/ 1579998 h 1885950"/>
                  <a:gd name="connsiteX117" fmla="*/ 850106 w 1643111"/>
                  <a:gd name="connsiteY117" fmla="*/ 1302620 h 1885950"/>
                  <a:gd name="connsiteX118" fmla="*/ 850106 w 1643111"/>
                  <a:gd name="connsiteY118" fmla="*/ 1140714 h 1885950"/>
                  <a:gd name="connsiteX119" fmla="*/ 977322 w 1643111"/>
                  <a:gd name="connsiteY119" fmla="*/ 1068134 h 1885950"/>
                  <a:gd name="connsiteX120" fmla="*/ 1116711 w 1643111"/>
                  <a:gd name="connsiteY120" fmla="*/ 1150401 h 1885950"/>
                  <a:gd name="connsiteX121" fmla="*/ 1214523 w 1643111"/>
                  <a:gd name="connsiteY121" fmla="*/ 1530277 h 1885950"/>
                  <a:gd name="connsiteX122" fmla="*/ 1242155 w 1643111"/>
                  <a:gd name="connsiteY122" fmla="*/ 1551737 h 1885950"/>
                  <a:gd name="connsiteX123" fmla="*/ 1249299 w 1643111"/>
                  <a:gd name="connsiteY123" fmla="*/ 1550823 h 1885950"/>
                  <a:gd name="connsiteX124" fmla="*/ 1269844 w 1643111"/>
                  <a:gd name="connsiteY124" fmla="*/ 1516047 h 1885950"/>
                  <a:gd name="connsiteX125" fmla="*/ 1186234 w 1643111"/>
                  <a:gd name="connsiteY125" fmla="*/ 1191578 h 1885950"/>
                  <a:gd name="connsiteX126" fmla="*/ 1338110 w 1643111"/>
                  <a:gd name="connsiteY126" fmla="*/ 1281217 h 1885950"/>
                  <a:gd name="connsiteX127" fmla="*/ 1395688 w 1643111"/>
                  <a:gd name="connsiteY127" fmla="*/ 1504474 h 1885950"/>
                  <a:gd name="connsiteX128" fmla="*/ 1423349 w 1643111"/>
                  <a:gd name="connsiteY128" fmla="*/ 1525905 h 1885950"/>
                  <a:gd name="connsiteX129" fmla="*/ 1430493 w 1643111"/>
                  <a:gd name="connsiteY129" fmla="*/ 1525019 h 1885950"/>
                  <a:gd name="connsiteX130" fmla="*/ 1451050 w 1643111"/>
                  <a:gd name="connsiteY130" fmla="*/ 1490226 h 1885950"/>
                  <a:gd name="connsiteX131" fmla="*/ 1451038 w 1643111"/>
                  <a:gd name="connsiteY131" fmla="*/ 1490186 h 1885950"/>
                  <a:gd name="connsiteX132" fmla="*/ 1407747 w 1643111"/>
                  <a:gd name="connsiteY132" fmla="*/ 1322222 h 1885950"/>
                  <a:gd name="connsiteX133" fmla="*/ 1594428 w 1643111"/>
                  <a:gd name="connsiteY133" fmla="*/ 1432408 h 1885950"/>
                  <a:gd name="connsiteX134" fmla="*/ 1633561 w 1643111"/>
                  <a:gd name="connsiteY134" fmla="*/ 1422306 h 1885950"/>
                  <a:gd name="connsiteX135" fmla="*/ 1623460 w 1643111"/>
                  <a:gd name="connsiteY135" fmla="*/ 1383173 h 1885950"/>
                  <a:gd name="connsiteX136" fmla="*/ 1436808 w 1643111"/>
                  <a:gd name="connsiteY136" fmla="*/ 1272988 h 1885950"/>
                  <a:gd name="connsiteX137" fmla="*/ 1604800 w 1643111"/>
                  <a:gd name="connsiteY137" fmla="*/ 1229725 h 1885950"/>
                  <a:gd name="connsiteX138" fmla="*/ 1625331 w 1643111"/>
                  <a:gd name="connsiteY138" fmla="*/ 1194907 h 1885950"/>
                  <a:gd name="connsiteX139" fmla="*/ 1590513 w 1643111"/>
                  <a:gd name="connsiteY139" fmla="*/ 1174375 h 1885950"/>
                  <a:gd name="connsiteX140" fmla="*/ 1367113 w 1643111"/>
                  <a:gd name="connsiteY140" fmla="*/ 1231925 h 1885950"/>
                  <a:gd name="connsiteX141" fmla="*/ 1215237 w 1643111"/>
                  <a:gd name="connsiteY141" fmla="*/ 1142286 h 1885950"/>
                  <a:gd name="connsiteX142" fmla="*/ 1539763 w 1643111"/>
                  <a:gd name="connsiteY142" fmla="*/ 1058675 h 1885950"/>
                  <a:gd name="connsiteX143" fmla="*/ 1560309 w 1643111"/>
                  <a:gd name="connsiteY143" fmla="*/ 1023842 h 1885950"/>
                  <a:gd name="connsiteX144" fmla="*/ 1525476 w 1643111"/>
                  <a:gd name="connsiteY144" fmla="*/ 1003297 h 1885950"/>
                  <a:gd name="connsiteX145" fmla="*/ 1145686 w 1643111"/>
                  <a:gd name="connsiteY145" fmla="*/ 1101195 h 1885950"/>
                  <a:gd name="connsiteX146" fmla="*/ 1006411 w 1643111"/>
                  <a:gd name="connsiteY146" fmla="*/ 1018956 h 1885950"/>
                  <a:gd name="connsiteX147" fmla="*/ 1007240 w 1643111"/>
                  <a:gd name="connsiteY147" fmla="*/ 869280 h 1885950"/>
                  <a:gd name="connsiteX148" fmla="*/ 1147572 w 1643111"/>
                  <a:gd name="connsiteY148" fmla="*/ 788670 h 1885950"/>
                  <a:gd name="connsiteX149" fmla="*/ 1526248 w 1643111"/>
                  <a:gd name="connsiteY149" fmla="*/ 891140 h 1885950"/>
                  <a:gd name="connsiteX150" fmla="*/ 1533734 w 1643111"/>
                  <a:gd name="connsiteY150" fmla="*/ 892169 h 1885950"/>
                  <a:gd name="connsiteX151" fmla="*/ 1562272 w 1643111"/>
                  <a:gd name="connsiteY151" fmla="*/ 863559 h 1885950"/>
                  <a:gd name="connsiteX152" fmla="*/ 1541192 w 1643111"/>
                  <a:gd name="connsiteY152" fmla="*/ 836019 h 1885950"/>
                  <a:gd name="connsiteX153" fmla="*/ 1217666 w 1643111"/>
                  <a:gd name="connsiteY153" fmla="*/ 748494 h 1885950"/>
                  <a:gd name="connsiteX154" fmla="*/ 1370657 w 1643111"/>
                  <a:gd name="connsiteY154" fmla="*/ 660711 h 1885950"/>
                  <a:gd name="connsiteX155" fmla="*/ 1593284 w 1643111"/>
                  <a:gd name="connsiteY155" fmla="*/ 720947 h 1885950"/>
                  <a:gd name="connsiteX156" fmla="*/ 1600743 w 1643111"/>
                  <a:gd name="connsiteY156" fmla="*/ 721976 h 1885950"/>
                  <a:gd name="connsiteX157" fmla="*/ 1629280 w 1643111"/>
                  <a:gd name="connsiteY157" fmla="*/ 693367 h 1885950"/>
                  <a:gd name="connsiteX158" fmla="*/ 1608201 w 1643111"/>
                  <a:gd name="connsiteY158" fmla="*/ 665826 h 1885950"/>
                  <a:gd name="connsiteX159" fmla="*/ 1440751 w 1643111"/>
                  <a:gd name="connsiteY159" fmla="*/ 620478 h 1885950"/>
                  <a:gd name="connsiteX160" fmla="*/ 1628746 w 1643111"/>
                  <a:gd name="connsiteY160" fmla="*/ 512578 h 1885950"/>
                  <a:gd name="connsiteX161" fmla="*/ 1639319 w 1643111"/>
                  <a:gd name="connsiteY161" fmla="*/ 473576 h 1885950"/>
                  <a:gd name="connsiteX162" fmla="*/ 1639319 w 1643111"/>
                  <a:gd name="connsiteY162" fmla="*/ 473573 h 1885950"/>
                  <a:gd name="connsiteX163" fmla="*/ 821474 w 1643111"/>
                  <a:gd name="connsiteY163" fmla="*/ 1085850 h 1885950"/>
                  <a:gd name="connsiteX164" fmla="*/ 678599 w 1643111"/>
                  <a:gd name="connsiteY164" fmla="*/ 942975 h 1885950"/>
                  <a:gd name="connsiteX165" fmla="*/ 821474 w 1643111"/>
                  <a:gd name="connsiteY165" fmla="*/ 800100 h 1885950"/>
                  <a:gd name="connsiteX166" fmla="*/ 964349 w 1643111"/>
                  <a:gd name="connsiteY166" fmla="*/ 942975 h 1885950"/>
                  <a:gd name="connsiteX167" fmla="*/ 821474 w 1643111"/>
                  <a:gd name="connsiteY16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191938 w 1643111"/>
                  <a:gd name="connsiteY45" fmla="*/ 395764 h 1885950"/>
                  <a:gd name="connsiteX46" fmla="*/ 235229 w 1643111"/>
                  <a:gd name="connsiteY46" fmla="*/ 563728 h 1885950"/>
                  <a:gd name="connsiteX47" fmla="*/ 48549 w 1643111"/>
                  <a:gd name="connsiteY47" fmla="*/ 453542 h 1885950"/>
                  <a:gd name="connsiteX48" fmla="*/ 9329 w 1643111"/>
                  <a:gd name="connsiteY48" fmla="*/ 463701 h 1885950"/>
                  <a:gd name="connsiteX49" fmla="*/ 19488 w 1643111"/>
                  <a:gd name="connsiteY49" fmla="*/ 502920 h 1885950"/>
                  <a:gd name="connsiteX50" fmla="*/ 206168 w 1643111"/>
                  <a:gd name="connsiteY50" fmla="*/ 613105 h 1885950"/>
                  <a:gd name="connsiteX51" fmla="*/ 38176 w 1643111"/>
                  <a:gd name="connsiteY51" fmla="*/ 656368 h 1885950"/>
                  <a:gd name="connsiteX52" fmla="*/ 17547 w 1643111"/>
                  <a:gd name="connsiteY52" fmla="*/ 691118 h 1885950"/>
                  <a:gd name="connsiteX53" fmla="*/ 45291 w 1643111"/>
                  <a:gd name="connsiteY53" fmla="*/ 712632 h 1885950"/>
                  <a:gd name="connsiteX54" fmla="*/ 52435 w 1643111"/>
                  <a:gd name="connsiteY54" fmla="*/ 711718 h 1885950"/>
                  <a:gd name="connsiteX55" fmla="*/ 275748 w 1643111"/>
                  <a:gd name="connsiteY55" fmla="*/ 654168 h 1885950"/>
                  <a:gd name="connsiteX56" fmla="*/ 427653 w 1643111"/>
                  <a:gd name="connsiteY56" fmla="*/ 743807 h 1885950"/>
                  <a:gd name="connsiteX57" fmla="*/ 103098 w 1643111"/>
                  <a:gd name="connsiteY57" fmla="*/ 827275 h 1885950"/>
                  <a:gd name="connsiteX58" fmla="*/ 82470 w 1643111"/>
                  <a:gd name="connsiteY58" fmla="*/ 862025 h 1885950"/>
                  <a:gd name="connsiteX59" fmla="*/ 110213 w 1643111"/>
                  <a:gd name="connsiteY59" fmla="*/ 883539 h 1885950"/>
                  <a:gd name="connsiteX60" fmla="*/ 117357 w 1643111"/>
                  <a:gd name="connsiteY60" fmla="*/ 882653 h 1885950"/>
                  <a:gd name="connsiteX61" fmla="*/ 497233 w 1643111"/>
                  <a:gd name="connsiteY61" fmla="*/ 784755 h 1885950"/>
                  <a:gd name="connsiteX62" fmla="*/ 636536 w 1643111"/>
                  <a:gd name="connsiteY62" fmla="*/ 866994 h 1885950"/>
                  <a:gd name="connsiteX63" fmla="*/ 635679 w 1643111"/>
                  <a:gd name="connsiteY63" fmla="*/ 1016670 h 1885950"/>
                  <a:gd name="connsiteX64" fmla="*/ 495347 w 1643111"/>
                  <a:gd name="connsiteY64" fmla="*/ 1097280 h 1885950"/>
                  <a:gd name="connsiteX65" fmla="*/ 116671 w 1643111"/>
                  <a:gd name="connsiteY65" fmla="*/ 994724 h 1885950"/>
                  <a:gd name="connsiteX66" fmla="*/ 80844 w 1643111"/>
                  <a:gd name="connsiteY66" fmla="*/ 1013418 h 1885950"/>
                  <a:gd name="connsiteX67" fmla="*/ 99535 w 1643111"/>
                  <a:gd name="connsiteY67" fmla="*/ 1049246 h 1885950"/>
                  <a:gd name="connsiteX68" fmla="*/ 101755 w 1643111"/>
                  <a:gd name="connsiteY68" fmla="*/ 1049846 h 1885950"/>
                  <a:gd name="connsiteX69" fmla="*/ 425253 w 1643111"/>
                  <a:gd name="connsiteY69" fmla="*/ 1137428 h 1885950"/>
                  <a:gd name="connsiteX70" fmla="*/ 272291 w 1643111"/>
                  <a:gd name="connsiteY70" fmla="*/ 1225239 h 1885950"/>
                  <a:gd name="connsiteX71" fmla="*/ 49806 w 1643111"/>
                  <a:gd name="connsiteY71" fmla="*/ 1165003 h 1885950"/>
                  <a:gd name="connsiteX72" fmla="*/ 13979 w 1643111"/>
                  <a:gd name="connsiteY72" fmla="*/ 1183697 h 1885950"/>
                  <a:gd name="connsiteX73" fmla="*/ 32669 w 1643111"/>
                  <a:gd name="connsiteY73" fmla="*/ 1219524 h 1885950"/>
                  <a:gd name="connsiteX74" fmla="*/ 34890 w 1643111"/>
                  <a:gd name="connsiteY74" fmla="*/ 1220124 h 1885950"/>
                  <a:gd name="connsiteX75" fmla="*/ 202311 w 1643111"/>
                  <a:gd name="connsiteY75" fmla="*/ 1265472 h 1885950"/>
                  <a:gd name="connsiteX76" fmla="*/ 14316 w 1643111"/>
                  <a:gd name="connsiteY76" fmla="*/ 1373372 h 1885950"/>
                  <a:gd name="connsiteX77" fmla="*/ 3829 w 1643111"/>
                  <a:gd name="connsiteY77" fmla="*/ 1412434 h 1885950"/>
                  <a:gd name="connsiteX78" fmla="*/ 42891 w 1643111"/>
                  <a:gd name="connsiteY78" fmla="*/ 1422921 h 1885950"/>
                  <a:gd name="connsiteX79" fmla="*/ 230914 w 1643111"/>
                  <a:gd name="connsiteY79" fmla="*/ 1315022 h 1885950"/>
                  <a:gd name="connsiteX80" fmla="*/ 185594 w 1643111"/>
                  <a:gd name="connsiteY80" fmla="*/ 1482471 h 1885950"/>
                  <a:gd name="connsiteX81" fmla="*/ 205597 w 1643111"/>
                  <a:gd name="connsiteY81" fmla="*/ 1517504 h 1885950"/>
                  <a:gd name="connsiteX82" fmla="*/ 213055 w 1643111"/>
                  <a:gd name="connsiteY82" fmla="*/ 1518533 h 1885950"/>
                  <a:gd name="connsiteX83" fmla="*/ 240630 w 1643111"/>
                  <a:gd name="connsiteY83" fmla="*/ 1497416 h 1885950"/>
                  <a:gd name="connsiteX84" fmla="*/ 300894 w 1643111"/>
                  <a:gd name="connsiteY84" fmla="*/ 1274788 h 1885950"/>
                  <a:gd name="connsiteX85" fmla="*/ 453856 w 1643111"/>
                  <a:gd name="connsiteY85" fmla="*/ 1187006 h 1885950"/>
                  <a:gd name="connsiteX86" fmla="*/ 366103 w 1643111"/>
                  <a:gd name="connsiteY86" fmla="*/ 1510475 h 1885950"/>
                  <a:gd name="connsiteX87" fmla="*/ 386205 w 1643111"/>
                  <a:gd name="connsiteY87" fmla="*/ 1545550 h 1885950"/>
                  <a:gd name="connsiteX88" fmla="*/ 421281 w 1643111"/>
                  <a:gd name="connsiteY88" fmla="*/ 1525448 h 1885950"/>
                  <a:gd name="connsiteX89" fmla="*/ 523779 w 1643111"/>
                  <a:gd name="connsiteY89" fmla="*/ 1146772 h 1885950"/>
                  <a:gd name="connsiteX90" fmla="*/ 664225 w 1643111"/>
                  <a:gd name="connsiteY90" fmla="*/ 1066190 h 1885950"/>
                  <a:gd name="connsiteX91" fmla="*/ 792813 w 1643111"/>
                  <a:gd name="connsiteY91" fmla="*/ 1140714 h 1885950"/>
                  <a:gd name="connsiteX92" fmla="*/ 792813 w 1643111"/>
                  <a:gd name="connsiteY92" fmla="*/ 1302620 h 1885950"/>
                  <a:gd name="connsiteX93" fmla="*/ 515578 w 1643111"/>
                  <a:gd name="connsiteY93" fmla="*/ 1579998 h 1885950"/>
                  <a:gd name="connsiteX94" fmla="*/ 516281 w 1643111"/>
                  <a:gd name="connsiteY94" fmla="*/ 1620403 h 1885950"/>
                  <a:gd name="connsiteX95" fmla="*/ 555983 w 1643111"/>
                  <a:gd name="connsiteY95" fmla="*/ 1620403 h 1885950"/>
                  <a:gd name="connsiteX96" fmla="*/ 792956 w 1643111"/>
                  <a:gd name="connsiteY96" fmla="*/ 1383430 h 1885950"/>
                  <a:gd name="connsiteX97" fmla="*/ 792956 w 1643111"/>
                  <a:gd name="connsiteY97" fmla="*/ 1559795 h 1885950"/>
                  <a:gd name="connsiteX98" fmla="*/ 629878 w 1643111"/>
                  <a:gd name="connsiteY98" fmla="*/ 1722873 h 1885950"/>
                  <a:gd name="connsiteX99" fmla="*/ 630581 w 1643111"/>
                  <a:gd name="connsiteY99" fmla="*/ 1763278 h 1885950"/>
                  <a:gd name="connsiteX100" fmla="*/ 670283 w 1643111"/>
                  <a:gd name="connsiteY100" fmla="*/ 1763278 h 1885950"/>
                  <a:gd name="connsiteX101" fmla="*/ 792956 w 1643111"/>
                  <a:gd name="connsiteY101" fmla="*/ 1640605 h 1885950"/>
                  <a:gd name="connsiteX102" fmla="*/ 792956 w 1643111"/>
                  <a:gd name="connsiteY102" fmla="*/ 1857375 h 1885950"/>
                  <a:gd name="connsiteX103" fmla="*/ 821531 w 1643111"/>
                  <a:gd name="connsiteY103" fmla="*/ 1885950 h 1885950"/>
                  <a:gd name="connsiteX104" fmla="*/ 850106 w 1643111"/>
                  <a:gd name="connsiteY104" fmla="*/ 1857375 h 1885950"/>
                  <a:gd name="connsiteX105" fmla="*/ 850106 w 1643111"/>
                  <a:gd name="connsiteY105" fmla="*/ 1640605 h 1885950"/>
                  <a:gd name="connsiteX106" fmla="*/ 972778 w 1643111"/>
                  <a:gd name="connsiteY106" fmla="*/ 1763278 h 1885950"/>
                  <a:gd name="connsiteX107" fmla="*/ 1013183 w 1643111"/>
                  <a:gd name="connsiteY107" fmla="*/ 1763980 h 1885950"/>
                  <a:gd name="connsiteX108" fmla="*/ 1013886 w 1643111"/>
                  <a:gd name="connsiteY108" fmla="*/ 1723575 h 1885950"/>
                  <a:gd name="connsiteX109" fmla="*/ 1013183 w 1643111"/>
                  <a:gd name="connsiteY109" fmla="*/ 1722873 h 1885950"/>
                  <a:gd name="connsiteX110" fmla="*/ 850106 w 1643111"/>
                  <a:gd name="connsiteY110" fmla="*/ 1559795 h 1885950"/>
                  <a:gd name="connsiteX111" fmla="*/ 850106 w 1643111"/>
                  <a:gd name="connsiteY111" fmla="*/ 1383430 h 1885950"/>
                  <a:gd name="connsiteX112" fmla="*/ 1087078 w 1643111"/>
                  <a:gd name="connsiteY112" fmla="*/ 1620403 h 1885950"/>
                  <a:gd name="connsiteX113" fmla="*/ 1127483 w 1643111"/>
                  <a:gd name="connsiteY113" fmla="*/ 1621105 h 1885950"/>
                  <a:gd name="connsiteX114" fmla="*/ 1128186 w 1643111"/>
                  <a:gd name="connsiteY114" fmla="*/ 1580700 h 1885950"/>
                  <a:gd name="connsiteX115" fmla="*/ 1127483 w 1643111"/>
                  <a:gd name="connsiteY115" fmla="*/ 1579998 h 1885950"/>
                  <a:gd name="connsiteX116" fmla="*/ 850106 w 1643111"/>
                  <a:gd name="connsiteY116" fmla="*/ 1302620 h 1885950"/>
                  <a:gd name="connsiteX117" fmla="*/ 850106 w 1643111"/>
                  <a:gd name="connsiteY117" fmla="*/ 1140714 h 1885950"/>
                  <a:gd name="connsiteX118" fmla="*/ 977322 w 1643111"/>
                  <a:gd name="connsiteY118" fmla="*/ 1068134 h 1885950"/>
                  <a:gd name="connsiteX119" fmla="*/ 1116711 w 1643111"/>
                  <a:gd name="connsiteY119" fmla="*/ 1150401 h 1885950"/>
                  <a:gd name="connsiteX120" fmla="*/ 1214523 w 1643111"/>
                  <a:gd name="connsiteY120" fmla="*/ 1530277 h 1885950"/>
                  <a:gd name="connsiteX121" fmla="*/ 1242155 w 1643111"/>
                  <a:gd name="connsiteY121" fmla="*/ 1551737 h 1885950"/>
                  <a:gd name="connsiteX122" fmla="*/ 1249299 w 1643111"/>
                  <a:gd name="connsiteY122" fmla="*/ 1550823 h 1885950"/>
                  <a:gd name="connsiteX123" fmla="*/ 1269844 w 1643111"/>
                  <a:gd name="connsiteY123" fmla="*/ 1516047 h 1885950"/>
                  <a:gd name="connsiteX124" fmla="*/ 1186234 w 1643111"/>
                  <a:gd name="connsiteY124" fmla="*/ 1191578 h 1885950"/>
                  <a:gd name="connsiteX125" fmla="*/ 1338110 w 1643111"/>
                  <a:gd name="connsiteY125" fmla="*/ 1281217 h 1885950"/>
                  <a:gd name="connsiteX126" fmla="*/ 1395688 w 1643111"/>
                  <a:gd name="connsiteY126" fmla="*/ 1504474 h 1885950"/>
                  <a:gd name="connsiteX127" fmla="*/ 1423349 w 1643111"/>
                  <a:gd name="connsiteY127" fmla="*/ 1525905 h 1885950"/>
                  <a:gd name="connsiteX128" fmla="*/ 1430493 w 1643111"/>
                  <a:gd name="connsiteY128" fmla="*/ 1525019 h 1885950"/>
                  <a:gd name="connsiteX129" fmla="*/ 1451050 w 1643111"/>
                  <a:gd name="connsiteY129" fmla="*/ 1490226 h 1885950"/>
                  <a:gd name="connsiteX130" fmla="*/ 1451038 w 1643111"/>
                  <a:gd name="connsiteY130" fmla="*/ 1490186 h 1885950"/>
                  <a:gd name="connsiteX131" fmla="*/ 1407747 w 1643111"/>
                  <a:gd name="connsiteY131" fmla="*/ 1322222 h 1885950"/>
                  <a:gd name="connsiteX132" fmla="*/ 1594428 w 1643111"/>
                  <a:gd name="connsiteY132" fmla="*/ 1432408 h 1885950"/>
                  <a:gd name="connsiteX133" fmla="*/ 1633561 w 1643111"/>
                  <a:gd name="connsiteY133" fmla="*/ 1422306 h 1885950"/>
                  <a:gd name="connsiteX134" fmla="*/ 1623460 w 1643111"/>
                  <a:gd name="connsiteY134" fmla="*/ 1383173 h 1885950"/>
                  <a:gd name="connsiteX135" fmla="*/ 1436808 w 1643111"/>
                  <a:gd name="connsiteY135" fmla="*/ 1272988 h 1885950"/>
                  <a:gd name="connsiteX136" fmla="*/ 1604800 w 1643111"/>
                  <a:gd name="connsiteY136" fmla="*/ 1229725 h 1885950"/>
                  <a:gd name="connsiteX137" fmla="*/ 1625331 w 1643111"/>
                  <a:gd name="connsiteY137" fmla="*/ 1194907 h 1885950"/>
                  <a:gd name="connsiteX138" fmla="*/ 1590513 w 1643111"/>
                  <a:gd name="connsiteY138" fmla="*/ 1174375 h 1885950"/>
                  <a:gd name="connsiteX139" fmla="*/ 1367113 w 1643111"/>
                  <a:gd name="connsiteY139" fmla="*/ 1231925 h 1885950"/>
                  <a:gd name="connsiteX140" fmla="*/ 1215237 w 1643111"/>
                  <a:gd name="connsiteY140" fmla="*/ 1142286 h 1885950"/>
                  <a:gd name="connsiteX141" fmla="*/ 1539763 w 1643111"/>
                  <a:gd name="connsiteY141" fmla="*/ 1058675 h 1885950"/>
                  <a:gd name="connsiteX142" fmla="*/ 1560309 w 1643111"/>
                  <a:gd name="connsiteY142" fmla="*/ 1023842 h 1885950"/>
                  <a:gd name="connsiteX143" fmla="*/ 1525476 w 1643111"/>
                  <a:gd name="connsiteY143" fmla="*/ 1003297 h 1885950"/>
                  <a:gd name="connsiteX144" fmla="*/ 1145686 w 1643111"/>
                  <a:gd name="connsiteY144" fmla="*/ 1101195 h 1885950"/>
                  <a:gd name="connsiteX145" fmla="*/ 1006411 w 1643111"/>
                  <a:gd name="connsiteY145" fmla="*/ 1018956 h 1885950"/>
                  <a:gd name="connsiteX146" fmla="*/ 1007240 w 1643111"/>
                  <a:gd name="connsiteY146" fmla="*/ 869280 h 1885950"/>
                  <a:gd name="connsiteX147" fmla="*/ 1147572 w 1643111"/>
                  <a:gd name="connsiteY147" fmla="*/ 788670 h 1885950"/>
                  <a:gd name="connsiteX148" fmla="*/ 1526248 w 1643111"/>
                  <a:gd name="connsiteY148" fmla="*/ 891140 h 1885950"/>
                  <a:gd name="connsiteX149" fmla="*/ 1533734 w 1643111"/>
                  <a:gd name="connsiteY149" fmla="*/ 892169 h 1885950"/>
                  <a:gd name="connsiteX150" fmla="*/ 1562272 w 1643111"/>
                  <a:gd name="connsiteY150" fmla="*/ 863559 h 1885950"/>
                  <a:gd name="connsiteX151" fmla="*/ 1541192 w 1643111"/>
                  <a:gd name="connsiteY151" fmla="*/ 836019 h 1885950"/>
                  <a:gd name="connsiteX152" fmla="*/ 1217666 w 1643111"/>
                  <a:gd name="connsiteY152" fmla="*/ 748494 h 1885950"/>
                  <a:gd name="connsiteX153" fmla="*/ 1370657 w 1643111"/>
                  <a:gd name="connsiteY153" fmla="*/ 660711 h 1885950"/>
                  <a:gd name="connsiteX154" fmla="*/ 1593284 w 1643111"/>
                  <a:gd name="connsiteY154" fmla="*/ 720947 h 1885950"/>
                  <a:gd name="connsiteX155" fmla="*/ 1600743 w 1643111"/>
                  <a:gd name="connsiteY155" fmla="*/ 721976 h 1885950"/>
                  <a:gd name="connsiteX156" fmla="*/ 1629280 w 1643111"/>
                  <a:gd name="connsiteY156" fmla="*/ 693367 h 1885950"/>
                  <a:gd name="connsiteX157" fmla="*/ 1608201 w 1643111"/>
                  <a:gd name="connsiteY157" fmla="*/ 665826 h 1885950"/>
                  <a:gd name="connsiteX158" fmla="*/ 1440751 w 1643111"/>
                  <a:gd name="connsiteY158" fmla="*/ 620478 h 1885950"/>
                  <a:gd name="connsiteX159" fmla="*/ 1628746 w 1643111"/>
                  <a:gd name="connsiteY159" fmla="*/ 512578 h 1885950"/>
                  <a:gd name="connsiteX160" fmla="*/ 1639319 w 1643111"/>
                  <a:gd name="connsiteY160" fmla="*/ 473576 h 1885950"/>
                  <a:gd name="connsiteX161" fmla="*/ 1639319 w 1643111"/>
                  <a:gd name="connsiteY161" fmla="*/ 473573 h 1885950"/>
                  <a:gd name="connsiteX162" fmla="*/ 821474 w 1643111"/>
                  <a:gd name="connsiteY162" fmla="*/ 1085850 h 1885950"/>
                  <a:gd name="connsiteX163" fmla="*/ 678599 w 1643111"/>
                  <a:gd name="connsiteY163" fmla="*/ 942975 h 1885950"/>
                  <a:gd name="connsiteX164" fmla="*/ 821474 w 1643111"/>
                  <a:gd name="connsiteY164" fmla="*/ 800100 h 1885950"/>
                  <a:gd name="connsiteX165" fmla="*/ 964349 w 1643111"/>
                  <a:gd name="connsiteY165" fmla="*/ 942975 h 1885950"/>
                  <a:gd name="connsiteX166" fmla="*/ 821474 w 1643111"/>
                  <a:gd name="connsiteY16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35229 w 1643111"/>
                  <a:gd name="connsiteY45" fmla="*/ 563728 h 1885950"/>
                  <a:gd name="connsiteX46" fmla="*/ 48549 w 1643111"/>
                  <a:gd name="connsiteY46" fmla="*/ 453542 h 1885950"/>
                  <a:gd name="connsiteX47" fmla="*/ 9329 w 1643111"/>
                  <a:gd name="connsiteY47" fmla="*/ 463701 h 1885950"/>
                  <a:gd name="connsiteX48" fmla="*/ 19488 w 1643111"/>
                  <a:gd name="connsiteY48" fmla="*/ 502920 h 1885950"/>
                  <a:gd name="connsiteX49" fmla="*/ 206168 w 1643111"/>
                  <a:gd name="connsiteY49" fmla="*/ 613105 h 1885950"/>
                  <a:gd name="connsiteX50" fmla="*/ 38176 w 1643111"/>
                  <a:gd name="connsiteY50" fmla="*/ 656368 h 1885950"/>
                  <a:gd name="connsiteX51" fmla="*/ 17547 w 1643111"/>
                  <a:gd name="connsiteY51" fmla="*/ 691118 h 1885950"/>
                  <a:gd name="connsiteX52" fmla="*/ 45291 w 1643111"/>
                  <a:gd name="connsiteY52" fmla="*/ 712632 h 1885950"/>
                  <a:gd name="connsiteX53" fmla="*/ 52435 w 1643111"/>
                  <a:gd name="connsiteY53" fmla="*/ 711718 h 1885950"/>
                  <a:gd name="connsiteX54" fmla="*/ 275748 w 1643111"/>
                  <a:gd name="connsiteY54" fmla="*/ 654168 h 1885950"/>
                  <a:gd name="connsiteX55" fmla="*/ 427653 w 1643111"/>
                  <a:gd name="connsiteY55" fmla="*/ 743807 h 1885950"/>
                  <a:gd name="connsiteX56" fmla="*/ 103098 w 1643111"/>
                  <a:gd name="connsiteY56" fmla="*/ 827275 h 1885950"/>
                  <a:gd name="connsiteX57" fmla="*/ 82470 w 1643111"/>
                  <a:gd name="connsiteY57" fmla="*/ 862025 h 1885950"/>
                  <a:gd name="connsiteX58" fmla="*/ 110213 w 1643111"/>
                  <a:gd name="connsiteY58" fmla="*/ 883539 h 1885950"/>
                  <a:gd name="connsiteX59" fmla="*/ 117357 w 1643111"/>
                  <a:gd name="connsiteY59" fmla="*/ 882653 h 1885950"/>
                  <a:gd name="connsiteX60" fmla="*/ 497233 w 1643111"/>
                  <a:gd name="connsiteY60" fmla="*/ 784755 h 1885950"/>
                  <a:gd name="connsiteX61" fmla="*/ 636536 w 1643111"/>
                  <a:gd name="connsiteY61" fmla="*/ 866994 h 1885950"/>
                  <a:gd name="connsiteX62" fmla="*/ 635679 w 1643111"/>
                  <a:gd name="connsiteY62" fmla="*/ 1016670 h 1885950"/>
                  <a:gd name="connsiteX63" fmla="*/ 495347 w 1643111"/>
                  <a:gd name="connsiteY63" fmla="*/ 1097280 h 1885950"/>
                  <a:gd name="connsiteX64" fmla="*/ 116671 w 1643111"/>
                  <a:gd name="connsiteY64" fmla="*/ 994724 h 1885950"/>
                  <a:gd name="connsiteX65" fmla="*/ 80844 w 1643111"/>
                  <a:gd name="connsiteY65" fmla="*/ 1013418 h 1885950"/>
                  <a:gd name="connsiteX66" fmla="*/ 99535 w 1643111"/>
                  <a:gd name="connsiteY66" fmla="*/ 1049246 h 1885950"/>
                  <a:gd name="connsiteX67" fmla="*/ 101755 w 1643111"/>
                  <a:gd name="connsiteY67" fmla="*/ 1049846 h 1885950"/>
                  <a:gd name="connsiteX68" fmla="*/ 425253 w 1643111"/>
                  <a:gd name="connsiteY68" fmla="*/ 1137428 h 1885950"/>
                  <a:gd name="connsiteX69" fmla="*/ 272291 w 1643111"/>
                  <a:gd name="connsiteY69" fmla="*/ 1225239 h 1885950"/>
                  <a:gd name="connsiteX70" fmla="*/ 49806 w 1643111"/>
                  <a:gd name="connsiteY70" fmla="*/ 1165003 h 1885950"/>
                  <a:gd name="connsiteX71" fmla="*/ 13979 w 1643111"/>
                  <a:gd name="connsiteY71" fmla="*/ 1183697 h 1885950"/>
                  <a:gd name="connsiteX72" fmla="*/ 32669 w 1643111"/>
                  <a:gd name="connsiteY72" fmla="*/ 1219524 h 1885950"/>
                  <a:gd name="connsiteX73" fmla="*/ 34890 w 1643111"/>
                  <a:gd name="connsiteY73" fmla="*/ 1220124 h 1885950"/>
                  <a:gd name="connsiteX74" fmla="*/ 202311 w 1643111"/>
                  <a:gd name="connsiteY74" fmla="*/ 1265472 h 1885950"/>
                  <a:gd name="connsiteX75" fmla="*/ 14316 w 1643111"/>
                  <a:gd name="connsiteY75" fmla="*/ 1373372 h 1885950"/>
                  <a:gd name="connsiteX76" fmla="*/ 3829 w 1643111"/>
                  <a:gd name="connsiteY76" fmla="*/ 1412434 h 1885950"/>
                  <a:gd name="connsiteX77" fmla="*/ 42891 w 1643111"/>
                  <a:gd name="connsiteY77" fmla="*/ 1422921 h 1885950"/>
                  <a:gd name="connsiteX78" fmla="*/ 230914 w 1643111"/>
                  <a:gd name="connsiteY78" fmla="*/ 1315022 h 1885950"/>
                  <a:gd name="connsiteX79" fmla="*/ 185594 w 1643111"/>
                  <a:gd name="connsiteY79" fmla="*/ 1482471 h 1885950"/>
                  <a:gd name="connsiteX80" fmla="*/ 205597 w 1643111"/>
                  <a:gd name="connsiteY80" fmla="*/ 1517504 h 1885950"/>
                  <a:gd name="connsiteX81" fmla="*/ 213055 w 1643111"/>
                  <a:gd name="connsiteY81" fmla="*/ 1518533 h 1885950"/>
                  <a:gd name="connsiteX82" fmla="*/ 240630 w 1643111"/>
                  <a:gd name="connsiteY82" fmla="*/ 1497416 h 1885950"/>
                  <a:gd name="connsiteX83" fmla="*/ 300894 w 1643111"/>
                  <a:gd name="connsiteY83" fmla="*/ 1274788 h 1885950"/>
                  <a:gd name="connsiteX84" fmla="*/ 453856 w 1643111"/>
                  <a:gd name="connsiteY84" fmla="*/ 1187006 h 1885950"/>
                  <a:gd name="connsiteX85" fmla="*/ 366103 w 1643111"/>
                  <a:gd name="connsiteY85" fmla="*/ 1510475 h 1885950"/>
                  <a:gd name="connsiteX86" fmla="*/ 386205 w 1643111"/>
                  <a:gd name="connsiteY86" fmla="*/ 1545550 h 1885950"/>
                  <a:gd name="connsiteX87" fmla="*/ 421281 w 1643111"/>
                  <a:gd name="connsiteY87" fmla="*/ 1525448 h 1885950"/>
                  <a:gd name="connsiteX88" fmla="*/ 523779 w 1643111"/>
                  <a:gd name="connsiteY88" fmla="*/ 1146772 h 1885950"/>
                  <a:gd name="connsiteX89" fmla="*/ 664225 w 1643111"/>
                  <a:gd name="connsiteY89" fmla="*/ 1066190 h 1885950"/>
                  <a:gd name="connsiteX90" fmla="*/ 792813 w 1643111"/>
                  <a:gd name="connsiteY90" fmla="*/ 1140714 h 1885950"/>
                  <a:gd name="connsiteX91" fmla="*/ 792813 w 1643111"/>
                  <a:gd name="connsiteY91" fmla="*/ 1302620 h 1885950"/>
                  <a:gd name="connsiteX92" fmla="*/ 515578 w 1643111"/>
                  <a:gd name="connsiteY92" fmla="*/ 1579998 h 1885950"/>
                  <a:gd name="connsiteX93" fmla="*/ 516281 w 1643111"/>
                  <a:gd name="connsiteY93" fmla="*/ 1620403 h 1885950"/>
                  <a:gd name="connsiteX94" fmla="*/ 555983 w 1643111"/>
                  <a:gd name="connsiteY94" fmla="*/ 1620403 h 1885950"/>
                  <a:gd name="connsiteX95" fmla="*/ 792956 w 1643111"/>
                  <a:gd name="connsiteY95" fmla="*/ 1383430 h 1885950"/>
                  <a:gd name="connsiteX96" fmla="*/ 792956 w 1643111"/>
                  <a:gd name="connsiteY96" fmla="*/ 1559795 h 1885950"/>
                  <a:gd name="connsiteX97" fmla="*/ 629878 w 1643111"/>
                  <a:gd name="connsiteY97" fmla="*/ 1722873 h 1885950"/>
                  <a:gd name="connsiteX98" fmla="*/ 630581 w 1643111"/>
                  <a:gd name="connsiteY98" fmla="*/ 1763278 h 1885950"/>
                  <a:gd name="connsiteX99" fmla="*/ 670283 w 1643111"/>
                  <a:gd name="connsiteY99" fmla="*/ 1763278 h 1885950"/>
                  <a:gd name="connsiteX100" fmla="*/ 792956 w 1643111"/>
                  <a:gd name="connsiteY100" fmla="*/ 1640605 h 1885950"/>
                  <a:gd name="connsiteX101" fmla="*/ 792956 w 1643111"/>
                  <a:gd name="connsiteY101" fmla="*/ 1857375 h 1885950"/>
                  <a:gd name="connsiteX102" fmla="*/ 821531 w 1643111"/>
                  <a:gd name="connsiteY102" fmla="*/ 1885950 h 1885950"/>
                  <a:gd name="connsiteX103" fmla="*/ 850106 w 1643111"/>
                  <a:gd name="connsiteY103" fmla="*/ 1857375 h 1885950"/>
                  <a:gd name="connsiteX104" fmla="*/ 850106 w 1643111"/>
                  <a:gd name="connsiteY104" fmla="*/ 1640605 h 1885950"/>
                  <a:gd name="connsiteX105" fmla="*/ 972778 w 1643111"/>
                  <a:gd name="connsiteY105" fmla="*/ 1763278 h 1885950"/>
                  <a:gd name="connsiteX106" fmla="*/ 1013183 w 1643111"/>
                  <a:gd name="connsiteY106" fmla="*/ 1763980 h 1885950"/>
                  <a:gd name="connsiteX107" fmla="*/ 1013886 w 1643111"/>
                  <a:gd name="connsiteY107" fmla="*/ 1723575 h 1885950"/>
                  <a:gd name="connsiteX108" fmla="*/ 1013183 w 1643111"/>
                  <a:gd name="connsiteY108" fmla="*/ 1722873 h 1885950"/>
                  <a:gd name="connsiteX109" fmla="*/ 850106 w 1643111"/>
                  <a:gd name="connsiteY109" fmla="*/ 1559795 h 1885950"/>
                  <a:gd name="connsiteX110" fmla="*/ 850106 w 1643111"/>
                  <a:gd name="connsiteY110" fmla="*/ 1383430 h 1885950"/>
                  <a:gd name="connsiteX111" fmla="*/ 1087078 w 1643111"/>
                  <a:gd name="connsiteY111" fmla="*/ 1620403 h 1885950"/>
                  <a:gd name="connsiteX112" fmla="*/ 1127483 w 1643111"/>
                  <a:gd name="connsiteY112" fmla="*/ 1621105 h 1885950"/>
                  <a:gd name="connsiteX113" fmla="*/ 1128186 w 1643111"/>
                  <a:gd name="connsiteY113" fmla="*/ 1580700 h 1885950"/>
                  <a:gd name="connsiteX114" fmla="*/ 1127483 w 1643111"/>
                  <a:gd name="connsiteY114" fmla="*/ 1579998 h 1885950"/>
                  <a:gd name="connsiteX115" fmla="*/ 850106 w 1643111"/>
                  <a:gd name="connsiteY115" fmla="*/ 1302620 h 1885950"/>
                  <a:gd name="connsiteX116" fmla="*/ 850106 w 1643111"/>
                  <a:gd name="connsiteY116" fmla="*/ 1140714 h 1885950"/>
                  <a:gd name="connsiteX117" fmla="*/ 977322 w 1643111"/>
                  <a:gd name="connsiteY117" fmla="*/ 1068134 h 1885950"/>
                  <a:gd name="connsiteX118" fmla="*/ 1116711 w 1643111"/>
                  <a:gd name="connsiteY118" fmla="*/ 1150401 h 1885950"/>
                  <a:gd name="connsiteX119" fmla="*/ 1214523 w 1643111"/>
                  <a:gd name="connsiteY119" fmla="*/ 1530277 h 1885950"/>
                  <a:gd name="connsiteX120" fmla="*/ 1242155 w 1643111"/>
                  <a:gd name="connsiteY120" fmla="*/ 1551737 h 1885950"/>
                  <a:gd name="connsiteX121" fmla="*/ 1249299 w 1643111"/>
                  <a:gd name="connsiteY121" fmla="*/ 1550823 h 1885950"/>
                  <a:gd name="connsiteX122" fmla="*/ 1269844 w 1643111"/>
                  <a:gd name="connsiteY122" fmla="*/ 1516047 h 1885950"/>
                  <a:gd name="connsiteX123" fmla="*/ 1186234 w 1643111"/>
                  <a:gd name="connsiteY123" fmla="*/ 1191578 h 1885950"/>
                  <a:gd name="connsiteX124" fmla="*/ 1338110 w 1643111"/>
                  <a:gd name="connsiteY124" fmla="*/ 1281217 h 1885950"/>
                  <a:gd name="connsiteX125" fmla="*/ 1395688 w 1643111"/>
                  <a:gd name="connsiteY125" fmla="*/ 1504474 h 1885950"/>
                  <a:gd name="connsiteX126" fmla="*/ 1423349 w 1643111"/>
                  <a:gd name="connsiteY126" fmla="*/ 1525905 h 1885950"/>
                  <a:gd name="connsiteX127" fmla="*/ 1430493 w 1643111"/>
                  <a:gd name="connsiteY127" fmla="*/ 1525019 h 1885950"/>
                  <a:gd name="connsiteX128" fmla="*/ 1451050 w 1643111"/>
                  <a:gd name="connsiteY128" fmla="*/ 1490226 h 1885950"/>
                  <a:gd name="connsiteX129" fmla="*/ 1451038 w 1643111"/>
                  <a:gd name="connsiteY129" fmla="*/ 1490186 h 1885950"/>
                  <a:gd name="connsiteX130" fmla="*/ 1407747 w 1643111"/>
                  <a:gd name="connsiteY130" fmla="*/ 1322222 h 1885950"/>
                  <a:gd name="connsiteX131" fmla="*/ 1594428 w 1643111"/>
                  <a:gd name="connsiteY131" fmla="*/ 1432408 h 1885950"/>
                  <a:gd name="connsiteX132" fmla="*/ 1633561 w 1643111"/>
                  <a:gd name="connsiteY132" fmla="*/ 1422306 h 1885950"/>
                  <a:gd name="connsiteX133" fmla="*/ 1623460 w 1643111"/>
                  <a:gd name="connsiteY133" fmla="*/ 1383173 h 1885950"/>
                  <a:gd name="connsiteX134" fmla="*/ 1436808 w 1643111"/>
                  <a:gd name="connsiteY134" fmla="*/ 1272988 h 1885950"/>
                  <a:gd name="connsiteX135" fmla="*/ 1604800 w 1643111"/>
                  <a:gd name="connsiteY135" fmla="*/ 1229725 h 1885950"/>
                  <a:gd name="connsiteX136" fmla="*/ 1625331 w 1643111"/>
                  <a:gd name="connsiteY136" fmla="*/ 1194907 h 1885950"/>
                  <a:gd name="connsiteX137" fmla="*/ 1590513 w 1643111"/>
                  <a:gd name="connsiteY137" fmla="*/ 1174375 h 1885950"/>
                  <a:gd name="connsiteX138" fmla="*/ 1367113 w 1643111"/>
                  <a:gd name="connsiteY138" fmla="*/ 1231925 h 1885950"/>
                  <a:gd name="connsiteX139" fmla="*/ 1215237 w 1643111"/>
                  <a:gd name="connsiteY139" fmla="*/ 1142286 h 1885950"/>
                  <a:gd name="connsiteX140" fmla="*/ 1539763 w 1643111"/>
                  <a:gd name="connsiteY140" fmla="*/ 1058675 h 1885950"/>
                  <a:gd name="connsiteX141" fmla="*/ 1560309 w 1643111"/>
                  <a:gd name="connsiteY141" fmla="*/ 1023842 h 1885950"/>
                  <a:gd name="connsiteX142" fmla="*/ 1525476 w 1643111"/>
                  <a:gd name="connsiteY142" fmla="*/ 1003297 h 1885950"/>
                  <a:gd name="connsiteX143" fmla="*/ 1145686 w 1643111"/>
                  <a:gd name="connsiteY143" fmla="*/ 1101195 h 1885950"/>
                  <a:gd name="connsiteX144" fmla="*/ 1006411 w 1643111"/>
                  <a:gd name="connsiteY144" fmla="*/ 1018956 h 1885950"/>
                  <a:gd name="connsiteX145" fmla="*/ 1007240 w 1643111"/>
                  <a:gd name="connsiteY145" fmla="*/ 869280 h 1885950"/>
                  <a:gd name="connsiteX146" fmla="*/ 1147572 w 1643111"/>
                  <a:gd name="connsiteY146" fmla="*/ 788670 h 1885950"/>
                  <a:gd name="connsiteX147" fmla="*/ 1526248 w 1643111"/>
                  <a:gd name="connsiteY147" fmla="*/ 891140 h 1885950"/>
                  <a:gd name="connsiteX148" fmla="*/ 1533734 w 1643111"/>
                  <a:gd name="connsiteY148" fmla="*/ 892169 h 1885950"/>
                  <a:gd name="connsiteX149" fmla="*/ 1562272 w 1643111"/>
                  <a:gd name="connsiteY149" fmla="*/ 863559 h 1885950"/>
                  <a:gd name="connsiteX150" fmla="*/ 1541192 w 1643111"/>
                  <a:gd name="connsiteY150" fmla="*/ 836019 h 1885950"/>
                  <a:gd name="connsiteX151" fmla="*/ 1217666 w 1643111"/>
                  <a:gd name="connsiteY151" fmla="*/ 748494 h 1885950"/>
                  <a:gd name="connsiteX152" fmla="*/ 1370657 w 1643111"/>
                  <a:gd name="connsiteY152" fmla="*/ 660711 h 1885950"/>
                  <a:gd name="connsiteX153" fmla="*/ 1593284 w 1643111"/>
                  <a:gd name="connsiteY153" fmla="*/ 720947 h 1885950"/>
                  <a:gd name="connsiteX154" fmla="*/ 1600743 w 1643111"/>
                  <a:gd name="connsiteY154" fmla="*/ 721976 h 1885950"/>
                  <a:gd name="connsiteX155" fmla="*/ 1629280 w 1643111"/>
                  <a:gd name="connsiteY155" fmla="*/ 693367 h 1885950"/>
                  <a:gd name="connsiteX156" fmla="*/ 1608201 w 1643111"/>
                  <a:gd name="connsiteY156" fmla="*/ 665826 h 1885950"/>
                  <a:gd name="connsiteX157" fmla="*/ 1440751 w 1643111"/>
                  <a:gd name="connsiteY157" fmla="*/ 620478 h 1885950"/>
                  <a:gd name="connsiteX158" fmla="*/ 1628746 w 1643111"/>
                  <a:gd name="connsiteY158" fmla="*/ 512578 h 1885950"/>
                  <a:gd name="connsiteX159" fmla="*/ 1639319 w 1643111"/>
                  <a:gd name="connsiteY159" fmla="*/ 473576 h 1885950"/>
                  <a:gd name="connsiteX160" fmla="*/ 1639319 w 1643111"/>
                  <a:gd name="connsiteY160" fmla="*/ 473573 h 1885950"/>
                  <a:gd name="connsiteX161" fmla="*/ 821474 w 1643111"/>
                  <a:gd name="connsiteY161" fmla="*/ 1085850 h 1885950"/>
                  <a:gd name="connsiteX162" fmla="*/ 678599 w 1643111"/>
                  <a:gd name="connsiteY162" fmla="*/ 942975 h 1885950"/>
                  <a:gd name="connsiteX163" fmla="*/ 821474 w 1643111"/>
                  <a:gd name="connsiteY163" fmla="*/ 800100 h 1885950"/>
                  <a:gd name="connsiteX164" fmla="*/ 964349 w 1643111"/>
                  <a:gd name="connsiteY164" fmla="*/ 942975 h 1885950"/>
                  <a:gd name="connsiteX165" fmla="*/ 821474 w 1643111"/>
                  <a:gd name="connsiteY16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48549 w 1643111"/>
                  <a:gd name="connsiteY45" fmla="*/ 453542 h 1885950"/>
                  <a:gd name="connsiteX46" fmla="*/ 9329 w 1643111"/>
                  <a:gd name="connsiteY46" fmla="*/ 463701 h 1885950"/>
                  <a:gd name="connsiteX47" fmla="*/ 19488 w 1643111"/>
                  <a:gd name="connsiteY47" fmla="*/ 502920 h 1885950"/>
                  <a:gd name="connsiteX48" fmla="*/ 206168 w 1643111"/>
                  <a:gd name="connsiteY48" fmla="*/ 613105 h 1885950"/>
                  <a:gd name="connsiteX49" fmla="*/ 38176 w 1643111"/>
                  <a:gd name="connsiteY49" fmla="*/ 656368 h 1885950"/>
                  <a:gd name="connsiteX50" fmla="*/ 17547 w 1643111"/>
                  <a:gd name="connsiteY50" fmla="*/ 691118 h 1885950"/>
                  <a:gd name="connsiteX51" fmla="*/ 45291 w 1643111"/>
                  <a:gd name="connsiteY51" fmla="*/ 712632 h 1885950"/>
                  <a:gd name="connsiteX52" fmla="*/ 52435 w 1643111"/>
                  <a:gd name="connsiteY52" fmla="*/ 711718 h 1885950"/>
                  <a:gd name="connsiteX53" fmla="*/ 275748 w 1643111"/>
                  <a:gd name="connsiteY53" fmla="*/ 654168 h 1885950"/>
                  <a:gd name="connsiteX54" fmla="*/ 427653 w 1643111"/>
                  <a:gd name="connsiteY54" fmla="*/ 743807 h 1885950"/>
                  <a:gd name="connsiteX55" fmla="*/ 103098 w 1643111"/>
                  <a:gd name="connsiteY55" fmla="*/ 827275 h 1885950"/>
                  <a:gd name="connsiteX56" fmla="*/ 82470 w 1643111"/>
                  <a:gd name="connsiteY56" fmla="*/ 862025 h 1885950"/>
                  <a:gd name="connsiteX57" fmla="*/ 110213 w 1643111"/>
                  <a:gd name="connsiteY57" fmla="*/ 883539 h 1885950"/>
                  <a:gd name="connsiteX58" fmla="*/ 117357 w 1643111"/>
                  <a:gd name="connsiteY58" fmla="*/ 882653 h 1885950"/>
                  <a:gd name="connsiteX59" fmla="*/ 497233 w 1643111"/>
                  <a:gd name="connsiteY59" fmla="*/ 784755 h 1885950"/>
                  <a:gd name="connsiteX60" fmla="*/ 636536 w 1643111"/>
                  <a:gd name="connsiteY60" fmla="*/ 866994 h 1885950"/>
                  <a:gd name="connsiteX61" fmla="*/ 635679 w 1643111"/>
                  <a:gd name="connsiteY61" fmla="*/ 1016670 h 1885950"/>
                  <a:gd name="connsiteX62" fmla="*/ 495347 w 1643111"/>
                  <a:gd name="connsiteY62" fmla="*/ 1097280 h 1885950"/>
                  <a:gd name="connsiteX63" fmla="*/ 116671 w 1643111"/>
                  <a:gd name="connsiteY63" fmla="*/ 994724 h 1885950"/>
                  <a:gd name="connsiteX64" fmla="*/ 80844 w 1643111"/>
                  <a:gd name="connsiteY64" fmla="*/ 1013418 h 1885950"/>
                  <a:gd name="connsiteX65" fmla="*/ 99535 w 1643111"/>
                  <a:gd name="connsiteY65" fmla="*/ 1049246 h 1885950"/>
                  <a:gd name="connsiteX66" fmla="*/ 101755 w 1643111"/>
                  <a:gd name="connsiteY66" fmla="*/ 1049846 h 1885950"/>
                  <a:gd name="connsiteX67" fmla="*/ 425253 w 1643111"/>
                  <a:gd name="connsiteY67" fmla="*/ 1137428 h 1885950"/>
                  <a:gd name="connsiteX68" fmla="*/ 272291 w 1643111"/>
                  <a:gd name="connsiteY68" fmla="*/ 1225239 h 1885950"/>
                  <a:gd name="connsiteX69" fmla="*/ 49806 w 1643111"/>
                  <a:gd name="connsiteY69" fmla="*/ 1165003 h 1885950"/>
                  <a:gd name="connsiteX70" fmla="*/ 13979 w 1643111"/>
                  <a:gd name="connsiteY70" fmla="*/ 1183697 h 1885950"/>
                  <a:gd name="connsiteX71" fmla="*/ 32669 w 1643111"/>
                  <a:gd name="connsiteY71" fmla="*/ 1219524 h 1885950"/>
                  <a:gd name="connsiteX72" fmla="*/ 34890 w 1643111"/>
                  <a:gd name="connsiteY72" fmla="*/ 1220124 h 1885950"/>
                  <a:gd name="connsiteX73" fmla="*/ 202311 w 1643111"/>
                  <a:gd name="connsiteY73" fmla="*/ 1265472 h 1885950"/>
                  <a:gd name="connsiteX74" fmla="*/ 14316 w 1643111"/>
                  <a:gd name="connsiteY74" fmla="*/ 1373372 h 1885950"/>
                  <a:gd name="connsiteX75" fmla="*/ 3829 w 1643111"/>
                  <a:gd name="connsiteY75" fmla="*/ 1412434 h 1885950"/>
                  <a:gd name="connsiteX76" fmla="*/ 42891 w 1643111"/>
                  <a:gd name="connsiteY76" fmla="*/ 1422921 h 1885950"/>
                  <a:gd name="connsiteX77" fmla="*/ 230914 w 1643111"/>
                  <a:gd name="connsiteY77" fmla="*/ 1315022 h 1885950"/>
                  <a:gd name="connsiteX78" fmla="*/ 185594 w 1643111"/>
                  <a:gd name="connsiteY78" fmla="*/ 1482471 h 1885950"/>
                  <a:gd name="connsiteX79" fmla="*/ 205597 w 1643111"/>
                  <a:gd name="connsiteY79" fmla="*/ 1517504 h 1885950"/>
                  <a:gd name="connsiteX80" fmla="*/ 213055 w 1643111"/>
                  <a:gd name="connsiteY80" fmla="*/ 1518533 h 1885950"/>
                  <a:gd name="connsiteX81" fmla="*/ 240630 w 1643111"/>
                  <a:gd name="connsiteY81" fmla="*/ 1497416 h 1885950"/>
                  <a:gd name="connsiteX82" fmla="*/ 300894 w 1643111"/>
                  <a:gd name="connsiteY82" fmla="*/ 1274788 h 1885950"/>
                  <a:gd name="connsiteX83" fmla="*/ 453856 w 1643111"/>
                  <a:gd name="connsiteY83" fmla="*/ 1187006 h 1885950"/>
                  <a:gd name="connsiteX84" fmla="*/ 366103 w 1643111"/>
                  <a:gd name="connsiteY84" fmla="*/ 1510475 h 1885950"/>
                  <a:gd name="connsiteX85" fmla="*/ 386205 w 1643111"/>
                  <a:gd name="connsiteY85" fmla="*/ 1545550 h 1885950"/>
                  <a:gd name="connsiteX86" fmla="*/ 421281 w 1643111"/>
                  <a:gd name="connsiteY86" fmla="*/ 1525448 h 1885950"/>
                  <a:gd name="connsiteX87" fmla="*/ 523779 w 1643111"/>
                  <a:gd name="connsiteY87" fmla="*/ 1146772 h 1885950"/>
                  <a:gd name="connsiteX88" fmla="*/ 664225 w 1643111"/>
                  <a:gd name="connsiteY88" fmla="*/ 1066190 h 1885950"/>
                  <a:gd name="connsiteX89" fmla="*/ 792813 w 1643111"/>
                  <a:gd name="connsiteY89" fmla="*/ 1140714 h 1885950"/>
                  <a:gd name="connsiteX90" fmla="*/ 792813 w 1643111"/>
                  <a:gd name="connsiteY90" fmla="*/ 1302620 h 1885950"/>
                  <a:gd name="connsiteX91" fmla="*/ 515578 w 1643111"/>
                  <a:gd name="connsiteY91" fmla="*/ 1579998 h 1885950"/>
                  <a:gd name="connsiteX92" fmla="*/ 516281 w 1643111"/>
                  <a:gd name="connsiteY92" fmla="*/ 1620403 h 1885950"/>
                  <a:gd name="connsiteX93" fmla="*/ 555983 w 1643111"/>
                  <a:gd name="connsiteY93" fmla="*/ 1620403 h 1885950"/>
                  <a:gd name="connsiteX94" fmla="*/ 792956 w 1643111"/>
                  <a:gd name="connsiteY94" fmla="*/ 1383430 h 1885950"/>
                  <a:gd name="connsiteX95" fmla="*/ 792956 w 1643111"/>
                  <a:gd name="connsiteY95" fmla="*/ 1559795 h 1885950"/>
                  <a:gd name="connsiteX96" fmla="*/ 629878 w 1643111"/>
                  <a:gd name="connsiteY96" fmla="*/ 1722873 h 1885950"/>
                  <a:gd name="connsiteX97" fmla="*/ 630581 w 1643111"/>
                  <a:gd name="connsiteY97" fmla="*/ 1763278 h 1885950"/>
                  <a:gd name="connsiteX98" fmla="*/ 670283 w 1643111"/>
                  <a:gd name="connsiteY98" fmla="*/ 1763278 h 1885950"/>
                  <a:gd name="connsiteX99" fmla="*/ 792956 w 1643111"/>
                  <a:gd name="connsiteY99" fmla="*/ 1640605 h 1885950"/>
                  <a:gd name="connsiteX100" fmla="*/ 792956 w 1643111"/>
                  <a:gd name="connsiteY100" fmla="*/ 1857375 h 1885950"/>
                  <a:gd name="connsiteX101" fmla="*/ 821531 w 1643111"/>
                  <a:gd name="connsiteY101" fmla="*/ 1885950 h 1885950"/>
                  <a:gd name="connsiteX102" fmla="*/ 850106 w 1643111"/>
                  <a:gd name="connsiteY102" fmla="*/ 1857375 h 1885950"/>
                  <a:gd name="connsiteX103" fmla="*/ 850106 w 1643111"/>
                  <a:gd name="connsiteY103" fmla="*/ 1640605 h 1885950"/>
                  <a:gd name="connsiteX104" fmla="*/ 972778 w 1643111"/>
                  <a:gd name="connsiteY104" fmla="*/ 1763278 h 1885950"/>
                  <a:gd name="connsiteX105" fmla="*/ 1013183 w 1643111"/>
                  <a:gd name="connsiteY105" fmla="*/ 1763980 h 1885950"/>
                  <a:gd name="connsiteX106" fmla="*/ 1013886 w 1643111"/>
                  <a:gd name="connsiteY106" fmla="*/ 1723575 h 1885950"/>
                  <a:gd name="connsiteX107" fmla="*/ 1013183 w 1643111"/>
                  <a:gd name="connsiteY107" fmla="*/ 1722873 h 1885950"/>
                  <a:gd name="connsiteX108" fmla="*/ 850106 w 1643111"/>
                  <a:gd name="connsiteY108" fmla="*/ 1559795 h 1885950"/>
                  <a:gd name="connsiteX109" fmla="*/ 850106 w 1643111"/>
                  <a:gd name="connsiteY109" fmla="*/ 1383430 h 1885950"/>
                  <a:gd name="connsiteX110" fmla="*/ 1087078 w 1643111"/>
                  <a:gd name="connsiteY110" fmla="*/ 1620403 h 1885950"/>
                  <a:gd name="connsiteX111" fmla="*/ 1127483 w 1643111"/>
                  <a:gd name="connsiteY111" fmla="*/ 1621105 h 1885950"/>
                  <a:gd name="connsiteX112" fmla="*/ 1128186 w 1643111"/>
                  <a:gd name="connsiteY112" fmla="*/ 1580700 h 1885950"/>
                  <a:gd name="connsiteX113" fmla="*/ 1127483 w 1643111"/>
                  <a:gd name="connsiteY113" fmla="*/ 1579998 h 1885950"/>
                  <a:gd name="connsiteX114" fmla="*/ 850106 w 1643111"/>
                  <a:gd name="connsiteY114" fmla="*/ 1302620 h 1885950"/>
                  <a:gd name="connsiteX115" fmla="*/ 850106 w 1643111"/>
                  <a:gd name="connsiteY115" fmla="*/ 1140714 h 1885950"/>
                  <a:gd name="connsiteX116" fmla="*/ 977322 w 1643111"/>
                  <a:gd name="connsiteY116" fmla="*/ 1068134 h 1885950"/>
                  <a:gd name="connsiteX117" fmla="*/ 1116711 w 1643111"/>
                  <a:gd name="connsiteY117" fmla="*/ 1150401 h 1885950"/>
                  <a:gd name="connsiteX118" fmla="*/ 1214523 w 1643111"/>
                  <a:gd name="connsiteY118" fmla="*/ 1530277 h 1885950"/>
                  <a:gd name="connsiteX119" fmla="*/ 1242155 w 1643111"/>
                  <a:gd name="connsiteY119" fmla="*/ 1551737 h 1885950"/>
                  <a:gd name="connsiteX120" fmla="*/ 1249299 w 1643111"/>
                  <a:gd name="connsiteY120" fmla="*/ 1550823 h 1885950"/>
                  <a:gd name="connsiteX121" fmla="*/ 1269844 w 1643111"/>
                  <a:gd name="connsiteY121" fmla="*/ 1516047 h 1885950"/>
                  <a:gd name="connsiteX122" fmla="*/ 1186234 w 1643111"/>
                  <a:gd name="connsiteY122" fmla="*/ 1191578 h 1885950"/>
                  <a:gd name="connsiteX123" fmla="*/ 1338110 w 1643111"/>
                  <a:gd name="connsiteY123" fmla="*/ 1281217 h 1885950"/>
                  <a:gd name="connsiteX124" fmla="*/ 1395688 w 1643111"/>
                  <a:gd name="connsiteY124" fmla="*/ 1504474 h 1885950"/>
                  <a:gd name="connsiteX125" fmla="*/ 1423349 w 1643111"/>
                  <a:gd name="connsiteY125" fmla="*/ 1525905 h 1885950"/>
                  <a:gd name="connsiteX126" fmla="*/ 1430493 w 1643111"/>
                  <a:gd name="connsiteY126" fmla="*/ 1525019 h 1885950"/>
                  <a:gd name="connsiteX127" fmla="*/ 1451050 w 1643111"/>
                  <a:gd name="connsiteY127" fmla="*/ 1490226 h 1885950"/>
                  <a:gd name="connsiteX128" fmla="*/ 1451038 w 1643111"/>
                  <a:gd name="connsiteY128" fmla="*/ 1490186 h 1885950"/>
                  <a:gd name="connsiteX129" fmla="*/ 1407747 w 1643111"/>
                  <a:gd name="connsiteY129" fmla="*/ 1322222 h 1885950"/>
                  <a:gd name="connsiteX130" fmla="*/ 1594428 w 1643111"/>
                  <a:gd name="connsiteY130" fmla="*/ 1432408 h 1885950"/>
                  <a:gd name="connsiteX131" fmla="*/ 1633561 w 1643111"/>
                  <a:gd name="connsiteY131" fmla="*/ 1422306 h 1885950"/>
                  <a:gd name="connsiteX132" fmla="*/ 1623460 w 1643111"/>
                  <a:gd name="connsiteY132" fmla="*/ 1383173 h 1885950"/>
                  <a:gd name="connsiteX133" fmla="*/ 1436808 w 1643111"/>
                  <a:gd name="connsiteY133" fmla="*/ 1272988 h 1885950"/>
                  <a:gd name="connsiteX134" fmla="*/ 1604800 w 1643111"/>
                  <a:gd name="connsiteY134" fmla="*/ 1229725 h 1885950"/>
                  <a:gd name="connsiteX135" fmla="*/ 1625331 w 1643111"/>
                  <a:gd name="connsiteY135" fmla="*/ 1194907 h 1885950"/>
                  <a:gd name="connsiteX136" fmla="*/ 1590513 w 1643111"/>
                  <a:gd name="connsiteY136" fmla="*/ 1174375 h 1885950"/>
                  <a:gd name="connsiteX137" fmla="*/ 1367113 w 1643111"/>
                  <a:gd name="connsiteY137" fmla="*/ 1231925 h 1885950"/>
                  <a:gd name="connsiteX138" fmla="*/ 1215237 w 1643111"/>
                  <a:gd name="connsiteY138" fmla="*/ 1142286 h 1885950"/>
                  <a:gd name="connsiteX139" fmla="*/ 1539763 w 1643111"/>
                  <a:gd name="connsiteY139" fmla="*/ 1058675 h 1885950"/>
                  <a:gd name="connsiteX140" fmla="*/ 1560309 w 1643111"/>
                  <a:gd name="connsiteY140" fmla="*/ 1023842 h 1885950"/>
                  <a:gd name="connsiteX141" fmla="*/ 1525476 w 1643111"/>
                  <a:gd name="connsiteY141" fmla="*/ 1003297 h 1885950"/>
                  <a:gd name="connsiteX142" fmla="*/ 1145686 w 1643111"/>
                  <a:gd name="connsiteY142" fmla="*/ 1101195 h 1885950"/>
                  <a:gd name="connsiteX143" fmla="*/ 1006411 w 1643111"/>
                  <a:gd name="connsiteY143" fmla="*/ 1018956 h 1885950"/>
                  <a:gd name="connsiteX144" fmla="*/ 1007240 w 1643111"/>
                  <a:gd name="connsiteY144" fmla="*/ 869280 h 1885950"/>
                  <a:gd name="connsiteX145" fmla="*/ 1147572 w 1643111"/>
                  <a:gd name="connsiteY145" fmla="*/ 788670 h 1885950"/>
                  <a:gd name="connsiteX146" fmla="*/ 1526248 w 1643111"/>
                  <a:gd name="connsiteY146" fmla="*/ 891140 h 1885950"/>
                  <a:gd name="connsiteX147" fmla="*/ 1533734 w 1643111"/>
                  <a:gd name="connsiteY147" fmla="*/ 892169 h 1885950"/>
                  <a:gd name="connsiteX148" fmla="*/ 1562272 w 1643111"/>
                  <a:gd name="connsiteY148" fmla="*/ 863559 h 1885950"/>
                  <a:gd name="connsiteX149" fmla="*/ 1541192 w 1643111"/>
                  <a:gd name="connsiteY149" fmla="*/ 836019 h 1885950"/>
                  <a:gd name="connsiteX150" fmla="*/ 1217666 w 1643111"/>
                  <a:gd name="connsiteY150" fmla="*/ 748494 h 1885950"/>
                  <a:gd name="connsiteX151" fmla="*/ 1370657 w 1643111"/>
                  <a:gd name="connsiteY151" fmla="*/ 660711 h 1885950"/>
                  <a:gd name="connsiteX152" fmla="*/ 1593284 w 1643111"/>
                  <a:gd name="connsiteY152" fmla="*/ 720947 h 1885950"/>
                  <a:gd name="connsiteX153" fmla="*/ 1600743 w 1643111"/>
                  <a:gd name="connsiteY153" fmla="*/ 721976 h 1885950"/>
                  <a:gd name="connsiteX154" fmla="*/ 1629280 w 1643111"/>
                  <a:gd name="connsiteY154" fmla="*/ 693367 h 1885950"/>
                  <a:gd name="connsiteX155" fmla="*/ 1608201 w 1643111"/>
                  <a:gd name="connsiteY155" fmla="*/ 665826 h 1885950"/>
                  <a:gd name="connsiteX156" fmla="*/ 1440751 w 1643111"/>
                  <a:gd name="connsiteY156" fmla="*/ 620478 h 1885950"/>
                  <a:gd name="connsiteX157" fmla="*/ 1628746 w 1643111"/>
                  <a:gd name="connsiteY157" fmla="*/ 512578 h 1885950"/>
                  <a:gd name="connsiteX158" fmla="*/ 1639319 w 1643111"/>
                  <a:gd name="connsiteY158" fmla="*/ 473576 h 1885950"/>
                  <a:gd name="connsiteX159" fmla="*/ 1639319 w 1643111"/>
                  <a:gd name="connsiteY159" fmla="*/ 473573 h 1885950"/>
                  <a:gd name="connsiteX160" fmla="*/ 821474 w 1643111"/>
                  <a:gd name="connsiteY160" fmla="*/ 1085850 h 1885950"/>
                  <a:gd name="connsiteX161" fmla="*/ 678599 w 1643111"/>
                  <a:gd name="connsiteY161" fmla="*/ 942975 h 1885950"/>
                  <a:gd name="connsiteX162" fmla="*/ 821474 w 1643111"/>
                  <a:gd name="connsiteY162" fmla="*/ 800100 h 1885950"/>
                  <a:gd name="connsiteX163" fmla="*/ 964349 w 1643111"/>
                  <a:gd name="connsiteY163" fmla="*/ 942975 h 1885950"/>
                  <a:gd name="connsiteX164" fmla="*/ 821474 w 1643111"/>
                  <a:gd name="connsiteY16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8549 w 1643111"/>
                  <a:gd name="connsiteY44" fmla="*/ 453542 h 1885950"/>
                  <a:gd name="connsiteX45" fmla="*/ 9329 w 1643111"/>
                  <a:gd name="connsiteY45" fmla="*/ 463701 h 1885950"/>
                  <a:gd name="connsiteX46" fmla="*/ 19488 w 1643111"/>
                  <a:gd name="connsiteY46" fmla="*/ 502920 h 1885950"/>
                  <a:gd name="connsiteX47" fmla="*/ 206168 w 1643111"/>
                  <a:gd name="connsiteY47" fmla="*/ 613105 h 1885950"/>
                  <a:gd name="connsiteX48" fmla="*/ 38176 w 1643111"/>
                  <a:gd name="connsiteY48" fmla="*/ 656368 h 1885950"/>
                  <a:gd name="connsiteX49" fmla="*/ 17547 w 1643111"/>
                  <a:gd name="connsiteY49" fmla="*/ 691118 h 1885950"/>
                  <a:gd name="connsiteX50" fmla="*/ 45291 w 1643111"/>
                  <a:gd name="connsiteY50" fmla="*/ 712632 h 1885950"/>
                  <a:gd name="connsiteX51" fmla="*/ 52435 w 1643111"/>
                  <a:gd name="connsiteY51" fmla="*/ 711718 h 1885950"/>
                  <a:gd name="connsiteX52" fmla="*/ 275748 w 1643111"/>
                  <a:gd name="connsiteY52" fmla="*/ 654168 h 1885950"/>
                  <a:gd name="connsiteX53" fmla="*/ 427653 w 1643111"/>
                  <a:gd name="connsiteY53" fmla="*/ 743807 h 1885950"/>
                  <a:gd name="connsiteX54" fmla="*/ 103098 w 1643111"/>
                  <a:gd name="connsiteY54" fmla="*/ 827275 h 1885950"/>
                  <a:gd name="connsiteX55" fmla="*/ 82470 w 1643111"/>
                  <a:gd name="connsiteY55" fmla="*/ 862025 h 1885950"/>
                  <a:gd name="connsiteX56" fmla="*/ 110213 w 1643111"/>
                  <a:gd name="connsiteY56" fmla="*/ 883539 h 1885950"/>
                  <a:gd name="connsiteX57" fmla="*/ 117357 w 1643111"/>
                  <a:gd name="connsiteY57" fmla="*/ 882653 h 1885950"/>
                  <a:gd name="connsiteX58" fmla="*/ 497233 w 1643111"/>
                  <a:gd name="connsiteY58" fmla="*/ 784755 h 1885950"/>
                  <a:gd name="connsiteX59" fmla="*/ 636536 w 1643111"/>
                  <a:gd name="connsiteY59" fmla="*/ 866994 h 1885950"/>
                  <a:gd name="connsiteX60" fmla="*/ 635679 w 1643111"/>
                  <a:gd name="connsiteY60" fmla="*/ 1016670 h 1885950"/>
                  <a:gd name="connsiteX61" fmla="*/ 495347 w 1643111"/>
                  <a:gd name="connsiteY61" fmla="*/ 1097280 h 1885950"/>
                  <a:gd name="connsiteX62" fmla="*/ 116671 w 1643111"/>
                  <a:gd name="connsiteY62" fmla="*/ 994724 h 1885950"/>
                  <a:gd name="connsiteX63" fmla="*/ 80844 w 1643111"/>
                  <a:gd name="connsiteY63" fmla="*/ 1013418 h 1885950"/>
                  <a:gd name="connsiteX64" fmla="*/ 99535 w 1643111"/>
                  <a:gd name="connsiteY64" fmla="*/ 1049246 h 1885950"/>
                  <a:gd name="connsiteX65" fmla="*/ 101755 w 1643111"/>
                  <a:gd name="connsiteY65" fmla="*/ 1049846 h 1885950"/>
                  <a:gd name="connsiteX66" fmla="*/ 425253 w 1643111"/>
                  <a:gd name="connsiteY66" fmla="*/ 1137428 h 1885950"/>
                  <a:gd name="connsiteX67" fmla="*/ 272291 w 1643111"/>
                  <a:gd name="connsiteY67" fmla="*/ 1225239 h 1885950"/>
                  <a:gd name="connsiteX68" fmla="*/ 49806 w 1643111"/>
                  <a:gd name="connsiteY68" fmla="*/ 1165003 h 1885950"/>
                  <a:gd name="connsiteX69" fmla="*/ 13979 w 1643111"/>
                  <a:gd name="connsiteY69" fmla="*/ 1183697 h 1885950"/>
                  <a:gd name="connsiteX70" fmla="*/ 32669 w 1643111"/>
                  <a:gd name="connsiteY70" fmla="*/ 1219524 h 1885950"/>
                  <a:gd name="connsiteX71" fmla="*/ 34890 w 1643111"/>
                  <a:gd name="connsiteY71" fmla="*/ 1220124 h 1885950"/>
                  <a:gd name="connsiteX72" fmla="*/ 202311 w 1643111"/>
                  <a:gd name="connsiteY72" fmla="*/ 1265472 h 1885950"/>
                  <a:gd name="connsiteX73" fmla="*/ 14316 w 1643111"/>
                  <a:gd name="connsiteY73" fmla="*/ 1373372 h 1885950"/>
                  <a:gd name="connsiteX74" fmla="*/ 3829 w 1643111"/>
                  <a:gd name="connsiteY74" fmla="*/ 1412434 h 1885950"/>
                  <a:gd name="connsiteX75" fmla="*/ 42891 w 1643111"/>
                  <a:gd name="connsiteY75" fmla="*/ 1422921 h 1885950"/>
                  <a:gd name="connsiteX76" fmla="*/ 230914 w 1643111"/>
                  <a:gd name="connsiteY76" fmla="*/ 1315022 h 1885950"/>
                  <a:gd name="connsiteX77" fmla="*/ 185594 w 1643111"/>
                  <a:gd name="connsiteY77" fmla="*/ 1482471 h 1885950"/>
                  <a:gd name="connsiteX78" fmla="*/ 205597 w 1643111"/>
                  <a:gd name="connsiteY78" fmla="*/ 1517504 h 1885950"/>
                  <a:gd name="connsiteX79" fmla="*/ 213055 w 1643111"/>
                  <a:gd name="connsiteY79" fmla="*/ 1518533 h 1885950"/>
                  <a:gd name="connsiteX80" fmla="*/ 240630 w 1643111"/>
                  <a:gd name="connsiteY80" fmla="*/ 1497416 h 1885950"/>
                  <a:gd name="connsiteX81" fmla="*/ 300894 w 1643111"/>
                  <a:gd name="connsiteY81" fmla="*/ 1274788 h 1885950"/>
                  <a:gd name="connsiteX82" fmla="*/ 453856 w 1643111"/>
                  <a:gd name="connsiteY82" fmla="*/ 1187006 h 1885950"/>
                  <a:gd name="connsiteX83" fmla="*/ 366103 w 1643111"/>
                  <a:gd name="connsiteY83" fmla="*/ 1510475 h 1885950"/>
                  <a:gd name="connsiteX84" fmla="*/ 386205 w 1643111"/>
                  <a:gd name="connsiteY84" fmla="*/ 1545550 h 1885950"/>
                  <a:gd name="connsiteX85" fmla="*/ 421281 w 1643111"/>
                  <a:gd name="connsiteY85" fmla="*/ 1525448 h 1885950"/>
                  <a:gd name="connsiteX86" fmla="*/ 523779 w 1643111"/>
                  <a:gd name="connsiteY86" fmla="*/ 1146772 h 1885950"/>
                  <a:gd name="connsiteX87" fmla="*/ 664225 w 1643111"/>
                  <a:gd name="connsiteY87" fmla="*/ 1066190 h 1885950"/>
                  <a:gd name="connsiteX88" fmla="*/ 792813 w 1643111"/>
                  <a:gd name="connsiteY88" fmla="*/ 1140714 h 1885950"/>
                  <a:gd name="connsiteX89" fmla="*/ 792813 w 1643111"/>
                  <a:gd name="connsiteY89" fmla="*/ 1302620 h 1885950"/>
                  <a:gd name="connsiteX90" fmla="*/ 515578 w 1643111"/>
                  <a:gd name="connsiteY90" fmla="*/ 1579998 h 1885950"/>
                  <a:gd name="connsiteX91" fmla="*/ 516281 w 1643111"/>
                  <a:gd name="connsiteY91" fmla="*/ 1620403 h 1885950"/>
                  <a:gd name="connsiteX92" fmla="*/ 555983 w 1643111"/>
                  <a:gd name="connsiteY92" fmla="*/ 1620403 h 1885950"/>
                  <a:gd name="connsiteX93" fmla="*/ 792956 w 1643111"/>
                  <a:gd name="connsiteY93" fmla="*/ 1383430 h 1885950"/>
                  <a:gd name="connsiteX94" fmla="*/ 792956 w 1643111"/>
                  <a:gd name="connsiteY94" fmla="*/ 1559795 h 1885950"/>
                  <a:gd name="connsiteX95" fmla="*/ 629878 w 1643111"/>
                  <a:gd name="connsiteY95" fmla="*/ 1722873 h 1885950"/>
                  <a:gd name="connsiteX96" fmla="*/ 630581 w 1643111"/>
                  <a:gd name="connsiteY96" fmla="*/ 1763278 h 1885950"/>
                  <a:gd name="connsiteX97" fmla="*/ 670283 w 1643111"/>
                  <a:gd name="connsiteY97" fmla="*/ 1763278 h 1885950"/>
                  <a:gd name="connsiteX98" fmla="*/ 792956 w 1643111"/>
                  <a:gd name="connsiteY98" fmla="*/ 1640605 h 1885950"/>
                  <a:gd name="connsiteX99" fmla="*/ 792956 w 1643111"/>
                  <a:gd name="connsiteY99" fmla="*/ 1857375 h 1885950"/>
                  <a:gd name="connsiteX100" fmla="*/ 821531 w 1643111"/>
                  <a:gd name="connsiteY100" fmla="*/ 1885950 h 1885950"/>
                  <a:gd name="connsiteX101" fmla="*/ 850106 w 1643111"/>
                  <a:gd name="connsiteY101" fmla="*/ 1857375 h 1885950"/>
                  <a:gd name="connsiteX102" fmla="*/ 850106 w 1643111"/>
                  <a:gd name="connsiteY102" fmla="*/ 1640605 h 1885950"/>
                  <a:gd name="connsiteX103" fmla="*/ 972778 w 1643111"/>
                  <a:gd name="connsiteY103" fmla="*/ 1763278 h 1885950"/>
                  <a:gd name="connsiteX104" fmla="*/ 1013183 w 1643111"/>
                  <a:gd name="connsiteY104" fmla="*/ 1763980 h 1885950"/>
                  <a:gd name="connsiteX105" fmla="*/ 1013886 w 1643111"/>
                  <a:gd name="connsiteY105" fmla="*/ 1723575 h 1885950"/>
                  <a:gd name="connsiteX106" fmla="*/ 1013183 w 1643111"/>
                  <a:gd name="connsiteY106" fmla="*/ 1722873 h 1885950"/>
                  <a:gd name="connsiteX107" fmla="*/ 850106 w 1643111"/>
                  <a:gd name="connsiteY107" fmla="*/ 1559795 h 1885950"/>
                  <a:gd name="connsiteX108" fmla="*/ 850106 w 1643111"/>
                  <a:gd name="connsiteY108" fmla="*/ 1383430 h 1885950"/>
                  <a:gd name="connsiteX109" fmla="*/ 1087078 w 1643111"/>
                  <a:gd name="connsiteY109" fmla="*/ 1620403 h 1885950"/>
                  <a:gd name="connsiteX110" fmla="*/ 1127483 w 1643111"/>
                  <a:gd name="connsiteY110" fmla="*/ 1621105 h 1885950"/>
                  <a:gd name="connsiteX111" fmla="*/ 1128186 w 1643111"/>
                  <a:gd name="connsiteY111" fmla="*/ 1580700 h 1885950"/>
                  <a:gd name="connsiteX112" fmla="*/ 1127483 w 1643111"/>
                  <a:gd name="connsiteY112" fmla="*/ 1579998 h 1885950"/>
                  <a:gd name="connsiteX113" fmla="*/ 850106 w 1643111"/>
                  <a:gd name="connsiteY113" fmla="*/ 1302620 h 1885950"/>
                  <a:gd name="connsiteX114" fmla="*/ 850106 w 1643111"/>
                  <a:gd name="connsiteY114" fmla="*/ 1140714 h 1885950"/>
                  <a:gd name="connsiteX115" fmla="*/ 977322 w 1643111"/>
                  <a:gd name="connsiteY115" fmla="*/ 1068134 h 1885950"/>
                  <a:gd name="connsiteX116" fmla="*/ 1116711 w 1643111"/>
                  <a:gd name="connsiteY116" fmla="*/ 1150401 h 1885950"/>
                  <a:gd name="connsiteX117" fmla="*/ 1214523 w 1643111"/>
                  <a:gd name="connsiteY117" fmla="*/ 1530277 h 1885950"/>
                  <a:gd name="connsiteX118" fmla="*/ 1242155 w 1643111"/>
                  <a:gd name="connsiteY118" fmla="*/ 1551737 h 1885950"/>
                  <a:gd name="connsiteX119" fmla="*/ 1249299 w 1643111"/>
                  <a:gd name="connsiteY119" fmla="*/ 1550823 h 1885950"/>
                  <a:gd name="connsiteX120" fmla="*/ 1269844 w 1643111"/>
                  <a:gd name="connsiteY120" fmla="*/ 1516047 h 1885950"/>
                  <a:gd name="connsiteX121" fmla="*/ 1186234 w 1643111"/>
                  <a:gd name="connsiteY121" fmla="*/ 1191578 h 1885950"/>
                  <a:gd name="connsiteX122" fmla="*/ 1338110 w 1643111"/>
                  <a:gd name="connsiteY122" fmla="*/ 1281217 h 1885950"/>
                  <a:gd name="connsiteX123" fmla="*/ 1395688 w 1643111"/>
                  <a:gd name="connsiteY123" fmla="*/ 1504474 h 1885950"/>
                  <a:gd name="connsiteX124" fmla="*/ 1423349 w 1643111"/>
                  <a:gd name="connsiteY124" fmla="*/ 1525905 h 1885950"/>
                  <a:gd name="connsiteX125" fmla="*/ 1430493 w 1643111"/>
                  <a:gd name="connsiteY125" fmla="*/ 1525019 h 1885950"/>
                  <a:gd name="connsiteX126" fmla="*/ 1451050 w 1643111"/>
                  <a:gd name="connsiteY126" fmla="*/ 1490226 h 1885950"/>
                  <a:gd name="connsiteX127" fmla="*/ 1451038 w 1643111"/>
                  <a:gd name="connsiteY127" fmla="*/ 1490186 h 1885950"/>
                  <a:gd name="connsiteX128" fmla="*/ 1407747 w 1643111"/>
                  <a:gd name="connsiteY128" fmla="*/ 1322222 h 1885950"/>
                  <a:gd name="connsiteX129" fmla="*/ 1594428 w 1643111"/>
                  <a:gd name="connsiteY129" fmla="*/ 1432408 h 1885950"/>
                  <a:gd name="connsiteX130" fmla="*/ 1633561 w 1643111"/>
                  <a:gd name="connsiteY130" fmla="*/ 1422306 h 1885950"/>
                  <a:gd name="connsiteX131" fmla="*/ 1623460 w 1643111"/>
                  <a:gd name="connsiteY131" fmla="*/ 1383173 h 1885950"/>
                  <a:gd name="connsiteX132" fmla="*/ 1436808 w 1643111"/>
                  <a:gd name="connsiteY132" fmla="*/ 1272988 h 1885950"/>
                  <a:gd name="connsiteX133" fmla="*/ 1604800 w 1643111"/>
                  <a:gd name="connsiteY133" fmla="*/ 1229725 h 1885950"/>
                  <a:gd name="connsiteX134" fmla="*/ 1625331 w 1643111"/>
                  <a:gd name="connsiteY134" fmla="*/ 1194907 h 1885950"/>
                  <a:gd name="connsiteX135" fmla="*/ 1590513 w 1643111"/>
                  <a:gd name="connsiteY135" fmla="*/ 1174375 h 1885950"/>
                  <a:gd name="connsiteX136" fmla="*/ 1367113 w 1643111"/>
                  <a:gd name="connsiteY136" fmla="*/ 1231925 h 1885950"/>
                  <a:gd name="connsiteX137" fmla="*/ 1215237 w 1643111"/>
                  <a:gd name="connsiteY137" fmla="*/ 1142286 h 1885950"/>
                  <a:gd name="connsiteX138" fmla="*/ 1539763 w 1643111"/>
                  <a:gd name="connsiteY138" fmla="*/ 1058675 h 1885950"/>
                  <a:gd name="connsiteX139" fmla="*/ 1560309 w 1643111"/>
                  <a:gd name="connsiteY139" fmla="*/ 1023842 h 1885950"/>
                  <a:gd name="connsiteX140" fmla="*/ 1525476 w 1643111"/>
                  <a:gd name="connsiteY140" fmla="*/ 1003297 h 1885950"/>
                  <a:gd name="connsiteX141" fmla="*/ 1145686 w 1643111"/>
                  <a:gd name="connsiteY141" fmla="*/ 1101195 h 1885950"/>
                  <a:gd name="connsiteX142" fmla="*/ 1006411 w 1643111"/>
                  <a:gd name="connsiteY142" fmla="*/ 1018956 h 1885950"/>
                  <a:gd name="connsiteX143" fmla="*/ 1007240 w 1643111"/>
                  <a:gd name="connsiteY143" fmla="*/ 869280 h 1885950"/>
                  <a:gd name="connsiteX144" fmla="*/ 1147572 w 1643111"/>
                  <a:gd name="connsiteY144" fmla="*/ 788670 h 1885950"/>
                  <a:gd name="connsiteX145" fmla="*/ 1526248 w 1643111"/>
                  <a:gd name="connsiteY145" fmla="*/ 891140 h 1885950"/>
                  <a:gd name="connsiteX146" fmla="*/ 1533734 w 1643111"/>
                  <a:gd name="connsiteY146" fmla="*/ 892169 h 1885950"/>
                  <a:gd name="connsiteX147" fmla="*/ 1562272 w 1643111"/>
                  <a:gd name="connsiteY147" fmla="*/ 863559 h 1885950"/>
                  <a:gd name="connsiteX148" fmla="*/ 1541192 w 1643111"/>
                  <a:gd name="connsiteY148" fmla="*/ 836019 h 1885950"/>
                  <a:gd name="connsiteX149" fmla="*/ 1217666 w 1643111"/>
                  <a:gd name="connsiteY149" fmla="*/ 748494 h 1885950"/>
                  <a:gd name="connsiteX150" fmla="*/ 1370657 w 1643111"/>
                  <a:gd name="connsiteY150" fmla="*/ 660711 h 1885950"/>
                  <a:gd name="connsiteX151" fmla="*/ 1593284 w 1643111"/>
                  <a:gd name="connsiteY151" fmla="*/ 720947 h 1885950"/>
                  <a:gd name="connsiteX152" fmla="*/ 1600743 w 1643111"/>
                  <a:gd name="connsiteY152" fmla="*/ 721976 h 1885950"/>
                  <a:gd name="connsiteX153" fmla="*/ 1629280 w 1643111"/>
                  <a:gd name="connsiteY153" fmla="*/ 693367 h 1885950"/>
                  <a:gd name="connsiteX154" fmla="*/ 1608201 w 1643111"/>
                  <a:gd name="connsiteY154" fmla="*/ 665826 h 1885950"/>
                  <a:gd name="connsiteX155" fmla="*/ 1440751 w 1643111"/>
                  <a:gd name="connsiteY155" fmla="*/ 620478 h 1885950"/>
                  <a:gd name="connsiteX156" fmla="*/ 1628746 w 1643111"/>
                  <a:gd name="connsiteY156" fmla="*/ 512578 h 1885950"/>
                  <a:gd name="connsiteX157" fmla="*/ 1639319 w 1643111"/>
                  <a:gd name="connsiteY157" fmla="*/ 473576 h 1885950"/>
                  <a:gd name="connsiteX158" fmla="*/ 1639319 w 1643111"/>
                  <a:gd name="connsiteY158" fmla="*/ 473573 h 1885950"/>
                  <a:gd name="connsiteX159" fmla="*/ 821474 w 1643111"/>
                  <a:gd name="connsiteY159" fmla="*/ 1085850 h 1885950"/>
                  <a:gd name="connsiteX160" fmla="*/ 678599 w 1643111"/>
                  <a:gd name="connsiteY160" fmla="*/ 942975 h 1885950"/>
                  <a:gd name="connsiteX161" fmla="*/ 821474 w 1643111"/>
                  <a:gd name="connsiteY161" fmla="*/ 800100 h 1885950"/>
                  <a:gd name="connsiteX162" fmla="*/ 964349 w 1643111"/>
                  <a:gd name="connsiteY162" fmla="*/ 942975 h 1885950"/>
                  <a:gd name="connsiteX163" fmla="*/ 821474 w 1643111"/>
                  <a:gd name="connsiteY16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9329 w 1643111"/>
                  <a:gd name="connsiteY44" fmla="*/ 463701 h 1885950"/>
                  <a:gd name="connsiteX45" fmla="*/ 19488 w 1643111"/>
                  <a:gd name="connsiteY45" fmla="*/ 502920 h 1885950"/>
                  <a:gd name="connsiteX46" fmla="*/ 206168 w 1643111"/>
                  <a:gd name="connsiteY46" fmla="*/ 613105 h 1885950"/>
                  <a:gd name="connsiteX47" fmla="*/ 38176 w 1643111"/>
                  <a:gd name="connsiteY47" fmla="*/ 656368 h 1885950"/>
                  <a:gd name="connsiteX48" fmla="*/ 17547 w 1643111"/>
                  <a:gd name="connsiteY48" fmla="*/ 691118 h 1885950"/>
                  <a:gd name="connsiteX49" fmla="*/ 45291 w 1643111"/>
                  <a:gd name="connsiteY49" fmla="*/ 712632 h 1885950"/>
                  <a:gd name="connsiteX50" fmla="*/ 52435 w 1643111"/>
                  <a:gd name="connsiteY50" fmla="*/ 711718 h 1885950"/>
                  <a:gd name="connsiteX51" fmla="*/ 275748 w 1643111"/>
                  <a:gd name="connsiteY51" fmla="*/ 654168 h 1885950"/>
                  <a:gd name="connsiteX52" fmla="*/ 427653 w 1643111"/>
                  <a:gd name="connsiteY52" fmla="*/ 743807 h 1885950"/>
                  <a:gd name="connsiteX53" fmla="*/ 103098 w 1643111"/>
                  <a:gd name="connsiteY53" fmla="*/ 827275 h 1885950"/>
                  <a:gd name="connsiteX54" fmla="*/ 82470 w 1643111"/>
                  <a:gd name="connsiteY54" fmla="*/ 862025 h 1885950"/>
                  <a:gd name="connsiteX55" fmla="*/ 110213 w 1643111"/>
                  <a:gd name="connsiteY55" fmla="*/ 883539 h 1885950"/>
                  <a:gd name="connsiteX56" fmla="*/ 117357 w 1643111"/>
                  <a:gd name="connsiteY56" fmla="*/ 882653 h 1885950"/>
                  <a:gd name="connsiteX57" fmla="*/ 497233 w 1643111"/>
                  <a:gd name="connsiteY57" fmla="*/ 784755 h 1885950"/>
                  <a:gd name="connsiteX58" fmla="*/ 636536 w 1643111"/>
                  <a:gd name="connsiteY58" fmla="*/ 866994 h 1885950"/>
                  <a:gd name="connsiteX59" fmla="*/ 635679 w 1643111"/>
                  <a:gd name="connsiteY59" fmla="*/ 1016670 h 1885950"/>
                  <a:gd name="connsiteX60" fmla="*/ 495347 w 1643111"/>
                  <a:gd name="connsiteY60" fmla="*/ 1097280 h 1885950"/>
                  <a:gd name="connsiteX61" fmla="*/ 116671 w 1643111"/>
                  <a:gd name="connsiteY61" fmla="*/ 994724 h 1885950"/>
                  <a:gd name="connsiteX62" fmla="*/ 80844 w 1643111"/>
                  <a:gd name="connsiteY62" fmla="*/ 1013418 h 1885950"/>
                  <a:gd name="connsiteX63" fmla="*/ 99535 w 1643111"/>
                  <a:gd name="connsiteY63" fmla="*/ 1049246 h 1885950"/>
                  <a:gd name="connsiteX64" fmla="*/ 101755 w 1643111"/>
                  <a:gd name="connsiteY64" fmla="*/ 1049846 h 1885950"/>
                  <a:gd name="connsiteX65" fmla="*/ 425253 w 1643111"/>
                  <a:gd name="connsiteY65" fmla="*/ 1137428 h 1885950"/>
                  <a:gd name="connsiteX66" fmla="*/ 272291 w 1643111"/>
                  <a:gd name="connsiteY66" fmla="*/ 1225239 h 1885950"/>
                  <a:gd name="connsiteX67" fmla="*/ 49806 w 1643111"/>
                  <a:gd name="connsiteY67" fmla="*/ 1165003 h 1885950"/>
                  <a:gd name="connsiteX68" fmla="*/ 13979 w 1643111"/>
                  <a:gd name="connsiteY68" fmla="*/ 1183697 h 1885950"/>
                  <a:gd name="connsiteX69" fmla="*/ 32669 w 1643111"/>
                  <a:gd name="connsiteY69" fmla="*/ 1219524 h 1885950"/>
                  <a:gd name="connsiteX70" fmla="*/ 34890 w 1643111"/>
                  <a:gd name="connsiteY70" fmla="*/ 1220124 h 1885950"/>
                  <a:gd name="connsiteX71" fmla="*/ 202311 w 1643111"/>
                  <a:gd name="connsiteY71" fmla="*/ 1265472 h 1885950"/>
                  <a:gd name="connsiteX72" fmla="*/ 14316 w 1643111"/>
                  <a:gd name="connsiteY72" fmla="*/ 1373372 h 1885950"/>
                  <a:gd name="connsiteX73" fmla="*/ 3829 w 1643111"/>
                  <a:gd name="connsiteY73" fmla="*/ 1412434 h 1885950"/>
                  <a:gd name="connsiteX74" fmla="*/ 42891 w 1643111"/>
                  <a:gd name="connsiteY74" fmla="*/ 1422921 h 1885950"/>
                  <a:gd name="connsiteX75" fmla="*/ 230914 w 1643111"/>
                  <a:gd name="connsiteY75" fmla="*/ 1315022 h 1885950"/>
                  <a:gd name="connsiteX76" fmla="*/ 185594 w 1643111"/>
                  <a:gd name="connsiteY76" fmla="*/ 1482471 h 1885950"/>
                  <a:gd name="connsiteX77" fmla="*/ 205597 w 1643111"/>
                  <a:gd name="connsiteY77" fmla="*/ 1517504 h 1885950"/>
                  <a:gd name="connsiteX78" fmla="*/ 213055 w 1643111"/>
                  <a:gd name="connsiteY78" fmla="*/ 1518533 h 1885950"/>
                  <a:gd name="connsiteX79" fmla="*/ 240630 w 1643111"/>
                  <a:gd name="connsiteY79" fmla="*/ 1497416 h 1885950"/>
                  <a:gd name="connsiteX80" fmla="*/ 300894 w 1643111"/>
                  <a:gd name="connsiteY80" fmla="*/ 1274788 h 1885950"/>
                  <a:gd name="connsiteX81" fmla="*/ 453856 w 1643111"/>
                  <a:gd name="connsiteY81" fmla="*/ 1187006 h 1885950"/>
                  <a:gd name="connsiteX82" fmla="*/ 366103 w 1643111"/>
                  <a:gd name="connsiteY82" fmla="*/ 1510475 h 1885950"/>
                  <a:gd name="connsiteX83" fmla="*/ 386205 w 1643111"/>
                  <a:gd name="connsiteY83" fmla="*/ 1545550 h 1885950"/>
                  <a:gd name="connsiteX84" fmla="*/ 421281 w 1643111"/>
                  <a:gd name="connsiteY84" fmla="*/ 1525448 h 1885950"/>
                  <a:gd name="connsiteX85" fmla="*/ 523779 w 1643111"/>
                  <a:gd name="connsiteY85" fmla="*/ 1146772 h 1885950"/>
                  <a:gd name="connsiteX86" fmla="*/ 664225 w 1643111"/>
                  <a:gd name="connsiteY86" fmla="*/ 1066190 h 1885950"/>
                  <a:gd name="connsiteX87" fmla="*/ 792813 w 1643111"/>
                  <a:gd name="connsiteY87" fmla="*/ 1140714 h 1885950"/>
                  <a:gd name="connsiteX88" fmla="*/ 792813 w 1643111"/>
                  <a:gd name="connsiteY88" fmla="*/ 1302620 h 1885950"/>
                  <a:gd name="connsiteX89" fmla="*/ 515578 w 1643111"/>
                  <a:gd name="connsiteY89" fmla="*/ 1579998 h 1885950"/>
                  <a:gd name="connsiteX90" fmla="*/ 516281 w 1643111"/>
                  <a:gd name="connsiteY90" fmla="*/ 1620403 h 1885950"/>
                  <a:gd name="connsiteX91" fmla="*/ 555983 w 1643111"/>
                  <a:gd name="connsiteY91" fmla="*/ 1620403 h 1885950"/>
                  <a:gd name="connsiteX92" fmla="*/ 792956 w 1643111"/>
                  <a:gd name="connsiteY92" fmla="*/ 1383430 h 1885950"/>
                  <a:gd name="connsiteX93" fmla="*/ 792956 w 1643111"/>
                  <a:gd name="connsiteY93" fmla="*/ 1559795 h 1885950"/>
                  <a:gd name="connsiteX94" fmla="*/ 629878 w 1643111"/>
                  <a:gd name="connsiteY94" fmla="*/ 1722873 h 1885950"/>
                  <a:gd name="connsiteX95" fmla="*/ 630581 w 1643111"/>
                  <a:gd name="connsiteY95" fmla="*/ 1763278 h 1885950"/>
                  <a:gd name="connsiteX96" fmla="*/ 670283 w 1643111"/>
                  <a:gd name="connsiteY96" fmla="*/ 1763278 h 1885950"/>
                  <a:gd name="connsiteX97" fmla="*/ 792956 w 1643111"/>
                  <a:gd name="connsiteY97" fmla="*/ 1640605 h 1885950"/>
                  <a:gd name="connsiteX98" fmla="*/ 792956 w 1643111"/>
                  <a:gd name="connsiteY98" fmla="*/ 1857375 h 1885950"/>
                  <a:gd name="connsiteX99" fmla="*/ 821531 w 1643111"/>
                  <a:gd name="connsiteY99" fmla="*/ 1885950 h 1885950"/>
                  <a:gd name="connsiteX100" fmla="*/ 850106 w 1643111"/>
                  <a:gd name="connsiteY100" fmla="*/ 1857375 h 1885950"/>
                  <a:gd name="connsiteX101" fmla="*/ 850106 w 1643111"/>
                  <a:gd name="connsiteY101" fmla="*/ 1640605 h 1885950"/>
                  <a:gd name="connsiteX102" fmla="*/ 972778 w 1643111"/>
                  <a:gd name="connsiteY102" fmla="*/ 1763278 h 1885950"/>
                  <a:gd name="connsiteX103" fmla="*/ 1013183 w 1643111"/>
                  <a:gd name="connsiteY103" fmla="*/ 1763980 h 1885950"/>
                  <a:gd name="connsiteX104" fmla="*/ 1013886 w 1643111"/>
                  <a:gd name="connsiteY104" fmla="*/ 1723575 h 1885950"/>
                  <a:gd name="connsiteX105" fmla="*/ 1013183 w 1643111"/>
                  <a:gd name="connsiteY105" fmla="*/ 1722873 h 1885950"/>
                  <a:gd name="connsiteX106" fmla="*/ 850106 w 1643111"/>
                  <a:gd name="connsiteY106" fmla="*/ 1559795 h 1885950"/>
                  <a:gd name="connsiteX107" fmla="*/ 850106 w 1643111"/>
                  <a:gd name="connsiteY107" fmla="*/ 1383430 h 1885950"/>
                  <a:gd name="connsiteX108" fmla="*/ 1087078 w 1643111"/>
                  <a:gd name="connsiteY108" fmla="*/ 1620403 h 1885950"/>
                  <a:gd name="connsiteX109" fmla="*/ 1127483 w 1643111"/>
                  <a:gd name="connsiteY109" fmla="*/ 1621105 h 1885950"/>
                  <a:gd name="connsiteX110" fmla="*/ 1128186 w 1643111"/>
                  <a:gd name="connsiteY110" fmla="*/ 1580700 h 1885950"/>
                  <a:gd name="connsiteX111" fmla="*/ 1127483 w 1643111"/>
                  <a:gd name="connsiteY111" fmla="*/ 1579998 h 1885950"/>
                  <a:gd name="connsiteX112" fmla="*/ 850106 w 1643111"/>
                  <a:gd name="connsiteY112" fmla="*/ 1302620 h 1885950"/>
                  <a:gd name="connsiteX113" fmla="*/ 850106 w 1643111"/>
                  <a:gd name="connsiteY113" fmla="*/ 1140714 h 1885950"/>
                  <a:gd name="connsiteX114" fmla="*/ 977322 w 1643111"/>
                  <a:gd name="connsiteY114" fmla="*/ 1068134 h 1885950"/>
                  <a:gd name="connsiteX115" fmla="*/ 1116711 w 1643111"/>
                  <a:gd name="connsiteY115" fmla="*/ 1150401 h 1885950"/>
                  <a:gd name="connsiteX116" fmla="*/ 1214523 w 1643111"/>
                  <a:gd name="connsiteY116" fmla="*/ 1530277 h 1885950"/>
                  <a:gd name="connsiteX117" fmla="*/ 1242155 w 1643111"/>
                  <a:gd name="connsiteY117" fmla="*/ 1551737 h 1885950"/>
                  <a:gd name="connsiteX118" fmla="*/ 1249299 w 1643111"/>
                  <a:gd name="connsiteY118" fmla="*/ 1550823 h 1885950"/>
                  <a:gd name="connsiteX119" fmla="*/ 1269844 w 1643111"/>
                  <a:gd name="connsiteY119" fmla="*/ 1516047 h 1885950"/>
                  <a:gd name="connsiteX120" fmla="*/ 1186234 w 1643111"/>
                  <a:gd name="connsiteY120" fmla="*/ 1191578 h 1885950"/>
                  <a:gd name="connsiteX121" fmla="*/ 1338110 w 1643111"/>
                  <a:gd name="connsiteY121" fmla="*/ 1281217 h 1885950"/>
                  <a:gd name="connsiteX122" fmla="*/ 1395688 w 1643111"/>
                  <a:gd name="connsiteY122" fmla="*/ 1504474 h 1885950"/>
                  <a:gd name="connsiteX123" fmla="*/ 1423349 w 1643111"/>
                  <a:gd name="connsiteY123" fmla="*/ 1525905 h 1885950"/>
                  <a:gd name="connsiteX124" fmla="*/ 1430493 w 1643111"/>
                  <a:gd name="connsiteY124" fmla="*/ 1525019 h 1885950"/>
                  <a:gd name="connsiteX125" fmla="*/ 1451050 w 1643111"/>
                  <a:gd name="connsiteY125" fmla="*/ 1490226 h 1885950"/>
                  <a:gd name="connsiteX126" fmla="*/ 1451038 w 1643111"/>
                  <a:gd name="connsiteY126" fmla="*/ 1490186 h 1885950"/>
                  <a:gd name="connsiteX127" fmla="*/ 1407747 w 1643111"/>
                  <a:gd name="connsiteY127" fmla="*/ 1322222 h 1885950"/>
                  <a:gd name="connsiteX128" fmla="*/ 1594428 w 1643111"/>
                  <a:gd name="connsiteY128" fmla="*/ 1432408 h 1885950"/>
                  <a:gd name="connsiteX129" fmla="*/ 1633561 w 1643111"/>
                  <a:gd name="connsiteY129" fmla="*/ 1422306 h 1885950"/>
                  <a:gd name="connsiteX130" fmla="*/ 1623460 w 1643111"/>
                  <a:gd name="connsiteY130" fmla="*/ 1383173 h 1885950"/>
                  <a:gd name="connsiteX131" fmla="*/ 1436808 w 1643111"/>
                  <a:gd name="connsiteY131" fmla="*/ 1272988 h 1885950"/>
                  <a:gd name="connsiteX132" fmla="*/ 1604800 w 1643111"/>
                  <a:gd name="connsiteY132" fmla="*/ 1229725 h 1885950"/>
                  <a:gd name="connsiteX133" fmla="*/ 1625331 w 1643111"/>
                  <a:gd name="connsiteY133" fmla="*/ 1194907 h 1885950"/>
                  <a:gd name="connsiteX134" fmla="*/ 1590513 w 1643111"/>
                  <a:gd name="connsiteY134" fmla="*/ 1174375 h 1885950"/>
                  <a:gd name="connsiteX135" fmla="*/ 1367113 w 1643111"/>
                  <a:gd name="connsiteY135" fmla="*/ 1231925 h 1885950"/>
                  <a:gd name="connsiteX136" fmla="*/ 1215237 w 1643111"/>
                  <a:gd name="connsiteY136" fmla="*/ 1142286 h 1885950"/>
                  <a:gd name="connsiteX137" fmla="*/ 1539763 w 1643111"/>
                  <a:gd name="connsiteY137" fmla="*/ 1058675 h 1885950"/>
                  <a:gd name="connsiteX138" fmla="*/ 1560309 w 1643111"/>
                  <a:gd name="connsiteY138" fmla="*/ 1023842 h 1885950"/>
                  <a:gd name="connsiteX139" fmla="*/ 1525476 w 1643111"/>
                  <a:gd name="connsiteY139" fmla="*/ 1003297 h 1885950"/>
                  <a:gd name="connsiteX140" fmla="*/ 1145686 w 1643111"/>
                  <a:gd name="connsiteY140" fmla="*/ 1101195 h 1885950"/>
                  <a:gd name="connsiteX141" fmla="*/ 1006411 w 1643111"/>
                  <a:gd name="connsiteY141" fmla="*/ 1018956 h 1885950"/>
                  <a:gd name="connsiteX142" fmla="*/ 1007240 w 1643111"/>
                  <a:gd name="connsiteY142" fmla="*/ 869280 h 1885950"/>
                  <a:gd name="connsiteX143" fmla="*/ 1147572 w 1643111"/>
                  <a:gd name="connsiteY143" fmla="*/ 788670 h 1885950"/>
                  <a:gd name="connsiteX144" fmla="*/ 1526248 w 1643111"/>
                  <a:gd name="connsiteY144" fmla="*/ 891140 h 1885950"/>
                  <a:gd name="connsiteX145" fmla="*/ 1533734 w 1643111"/>
                  <a:gd name="connsiteY145" fmla="*/ 892169 h 1885950"/>
                  <a:gd name="connsiteX146" fmla="*/ 1562272 w 1643111"/>
                  <a:gd name="connsiteY146" fmla="*/ 863559 h 1885950"/>
                  <a:gd name="connsiteX147" fmla="*/ 1541192 w 1643111"/>
                  <a:gd name="connsiteY147" fmla="*/ 836019 h 1885950"/>
                  <a:gd name="connsiteX148" fmla="*/ 1217666 w 1643111"/>
                  <a:gd name="connsiteY148" fmla="*/ 748494 h 1885950"/>
                  <a:gd name="connsiteX149" fmla="*/ 1370657 w 1643111"/>
                  <a:gd name="connsiteY149" fmla="*/ 660711 h 1885950"/>
                  <a:gd name="connsiteX150" fmla="*/ 1593284 w 1643111"/>
                  <a:gd name="connsiteY150" fmla="*/ 720947 h 1885950"/>
                  <a:gd name="connsiteX151" fmla="*/ 1600743 w 1643111"/>
                  <a:gd name="connsiteY151" fmla="*/ 721976 h 1885950"/>
                  <a:gd name="connsiteX152" fmla="*/ 1629280 w 1643111"/>
                  <a:gd name="connsiteY152" fmla="*/ 693367 h 1885950"/>
                  <a:gd name="connsiteX153" fmla="*/ 1608201 w 1643111"/>
                  <a:gd name="connsiteY153" fmla="*/ 665826 h 1885950"/>
                  <a:gd name="connsiteX154" fmla="*/ 1440751 w 1643111"/>
                  <a:gd name="connsiteY154" fmla="*/ 620478 h 1885950"/>
                  <a:gd name="connsiteX155" fmla="*/ 1628746 w 1643111"/>
                  <a:gd name="connsiteY155" fmla="*/ 512578 h 1885950"/>
                  <a:gd name="connsiteX156" fmla="*/ 1639319 w 1643111"/>
                  <a:gd name="connsiteY156" fmla="*/ 473576 h 1885950"/>
                  <a:gd name="connsiteX157" fmla="*/ 1639319 w 1643111"/>
                  <a:gd name="connsiteY157" fmla="*/ 473573 h 1885950"/>
                  <a:gd name="connsiteX158" fmla="*/ 821474 w 1643111"/>
                  <a:gd name="connsiteY158" fmla="*/ 1085850 h 1885950"/>
                  <a:gd name="connsiteX159" fmla="*/ 678599 w 1643111"/>
                  <a:gd name="connsiteY159" fmla="*/ 942975 h 1885950"/>
                  <a:gd name="connsiteX160" fmla="*/ 821474 w 1643111"/>
                  <a:gd name="connsiteY160" fmla="*/ 800100 h 1885950"/>
                  <a:gd name="connsiteX161" fmla="*/ 964349 w 1643111"/>
                  <a:gd name="connsiteY161" fmla="*/ 942975 h 1885950"/>
                  <a:gd name="connsiteX162" fmla="*/ 821474 w 1643111"/>
                  <a:gd name="connsiteY16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9488 w 1643111"/>
                  <a:gd name="connsiteY44" fmla="*/ 502920 h 1885950"/>
                  <a:gd name="connsiteX45" fmla="*/ 206168 w 1643111"/>
                  <a:gd name="connsiteY45" fmla="*/ 613105 h 1885950"/>
                  <a:gd name="connsiteX46" fmla="*/ 38176 w 1643111"/>
                  <a:gd name="connsiteY46" fmla="*/ 656368 h 1885950"/>
                  <a:gd name="connsiteX47" fmla="*/ 17547 w 1643111"/>
                  <a:gd name="connsiteY47" fmla="*/ 691118 h 1885950"/>
                  <a:gd name="connsiteX48" fmla="*/ 45291 w 1643111"/>
                  <a:gd name="connsiteY48" fmla="*/ 712632 h 1885950"/>
                  <a:gd name="connsiteX49" fmla="*/ 52435 w 1643111"/>
                  <a:gd name="connsiteY49" fmla="*/ 711718 h 1885950"/>
                  <a:gd name="connsiteX50" fmla="*/ 275748 w 1643111"/>
                  <a:gd name="connsiteY50" fmla="*/ 654168 h 1885950"/>
                  <a:gd name="connsiteX51" fmla="*/ 427653 w 1643111"/>
                  <a:gd name="connsiteY51" fmla="*/ 743807 h 1885950"/>
                  <a:gd name="connsiteX52" fmla="*/ 103098 w 1643111"/>
                  <a:gd name="connsiteY52" fmla="*/ 827275 h 1885950"/>
                  <a:gd name="connsiteX53" fmla="*/ 82470 w 1643111"/>
                  <a:gd name="connsiteY53" fmla="*/ 862025 h 1885950"/>
                  <a:gd name="connsiteX54" fmla="*/ 110213 w 1643111"/>
                  <a:gd name="connsiteY54" fmla="*/ 883539 h 1885950"/>
                  <a:gd name="connsiteX55" fmla="*/ 117357 w 1643111"/>
                  <a:gd name="connsiteY55" fmla="*/ 882653 h 1885950"/>
                  <a:gd name="connsiteX56" fmla="*/ 497233 w 1643111"/>
                  <a:gd name="connsiteY56" fmla="*/ 784755 h 1885950"/>
                  <a:gd name="connsiteX57" fmla="*/ 636536 w 1643111"/>
                  <a:gd name="connsiteY57" fmla="*/ 866994 h 1885950"/>
                  <a:gd name="connsiteX58" fmla="*/ 635679 w 1643111"/>
                  <a:gd name="connsiteY58" fmla="*/ 1016670 h 1885950"/>
                  <a:gd name="connsiteX59" fmla="*/ 495347 w 1643111"/>
                  <a:gd name="connsiteY59" fmla="*/ 1097280 h 1885950"/>
                  <a:gd name="connsiteX60" fmla="*/ 116671 w 1643111"/>
                  <a:gd name="connsiteY60" fmla="*/ 994724 h 1885950"/>
                  <a:gd name="connsiteX61" fmla="*/ 80844 w 1643111"/>
                  <a:gd name="connsiteY61" fmla="*/ 1013418 h 1885950"/>
                  <a:gd name="connsiteX62" fmla="*/ 99535 w 1643111"/>
                  <a:gd name="connsiteY62" fmla="*/ 1049246 h 1885950"/>
                  <a:gd name="connsiteX63" fmla="*/ 101755 w 1643111"/>
                  <a:gd name="connsiteY63" fmla="*/ 1049846 h 1885950"/>
                  <a:gd name="connsiteX64" fmla="*/ 425253 w 1643111"/>
                  <a:gd name="connsiteY64" fmla="*/ 1137428 h 1885950"/>
                  <a:gd name="connsiteX65" fmla="*/ 272291 w 1643111"/>
                  <a:gd name="connsiteY65" fmla="*/ 1225239 h 1885950"/>
                  <a:gd name="connsiteX66" fmla="*/ 49806 w 1643111"/>
                  <a:gd name="connsiteY66" fmla="*/ 1165003 h 1885950"/>
                  <a:gd name="connsiteX67" fmla="*/ 13979 w 1643111"/>
                  <a:gd name="connsiteY67" fmla="*/ 1183697 h 1885950"/>
                  <a:gd name="connsiteX68" fmla="*/ 32669 w 1643111"/>
                  <a:gd name="connsiteY68" fmla="*/ 1219524 h 1885950"/>
                  <a:gd name="connsiteX69" fmla="*/ 34890 w 1643111"/>
                  <a:gd name="connsiteY69" fmla="*/ 1220124 h 1885950"/>
                  <a:gd name="connsiteX70" fmla="*/ 202311 w 1643111"/>
                  <a:gd name="connsiteY70" fmla="*/ 1265472 h 1885950"/>
                  <a:gd name="connsiteX71" fmla="*/ 14316 w 1643111"/>
                  <a:gd name="connsiteY71" fmla="*/ 1373372 h 1885950"/>
                  <a:gd name="connsiteX72" fmla="*/ 3829 w 1643111"/>
                  <a:gd name="connsiteY72" fmla="*/ 1412434 h 1885950"/>
                  <a:gd name="connsiteX73" fmla="*/ 42891 w 1643111"/>
                  <a:gd name="connsiteY73" fmla="*/ 1422921 h 1885950"/>
                  <a:gd name="connsiteX74" fmla="*/ 230914 w 1643111"/>
                  <a:gd name="connsiteY74" fmla="*/ 1315022 h 1885950"/>
                  <a:gd name="connsiteX75" fmla="*/ 185594 w 1643111"/>
                  <a:gd name="connsiteY75" fmla="*/ 1482471 h 1885950"/>
                  <a:gd name="connsiteX76" fmla="*/ 205597 w 1643111"/>
                  <a:gd name="connsiteY76" fmla="*/ 1517504 h 1885950"/>
                  <a:gd name="connsiteX77" fmla="*/ 213055 w 1643111"/>
                  <a:gd name="connsiteY77" fmla="*/ 1518533 h 1885950"/>
                  <a:gd name="connsiteX78" fmla="*/ 240630 w 1643111"/>
                  <a:gd name="connsiteY78" fmla="*/ 1497416 h 1885950"/>
                  <a:gd name="connsiteX79" fmla="*/ 300894 w 1643111"/>
                  <a:gd name="connsiteY79" fmla="*/ 1274788 h 1885950"/>
                  <a:gd name="connsiteX80" fmla="*/ 453856 w 1643111"/>
                  <a:gd name="connsiteY80" fmla="*/ 1187006 h 1885950"/>
                  <a:gd name="connsiteX81" fmla="*/ 366103 w 1643111"/>
                  <a:gd name="connsiteY81" fmla="*/ 1510475 h 1885950"/>
                  <a:gd name="connsiteX82" fmla="*/ 386205 w 1643111"/>
                  <a:gd name="connsiteY82" fmla="*/ 1545550 h 1885950"/>
                  <a:gd name="connsiteX83" fmla="*/ 421281 w 1643111"/>
                  <a:gd name="connsiteY83" fmla="*/ 1525448 h 1885950"/>
                  <a:gd name="connsiteX84" fmla="*/ 523779 w 1643111"/>
                  <a:gd name="connsiteY84" fmla="*/ 1146772 h 1885950"/>
                  <a:gd name="connsiteX85" fmla="*/ 664225 w 1643111"/>
                  <a:gd name="connsiteY85" fmla="*/ 1066190 h 1885950"/>
                  <a:gd name="connsiteX86" fmla="*/ 792813 w 1643111"/>
                  <a:gd name="connsiteY86" fmla="*/ 1140714 h 1885950"/>
                  <a:gd name="connsiteX87" fmla="*/ 792813 w 1643111"/>
                  <a:gd name="connsiteY87" fmla="*/ 1302620 h 1885950"/>
                  <a:gd name="connsiteX88" fmla="*/ 515578 w 1643111"/>
                  <a:gd name="connsiteY88" fmla="*/ 1579998 h 1885950"/>
                  <a:gd name="connsiteX89" fmla="*/ 516281 w 1643111"/>
                  <a:gd name="connsiteY89" fmla="*/ 1620403 h 1885950"/>
                  <a:gd name="connsiteX90" fmla="*/ 555983 w 1643111"/>
                  <a:gd name="connsiteY90" fmla="*/ 1620403 h 1885950"/>
                  <a:gd name="connsiteX91" fmla="*/ 792956 w 1643111"/>
                  <a:gd name="connsiteY91" fmla="*/ 1383430 h 1885950"/>
                  <a:gd name="connsiteX92" fmla="*/ 792956 w 1643111"/>
                  <a:gd name="connsiteY92" fmla="*/ 1559795 h 1885950"/>
                  <a:gd name="connsiteX93" fmla="*/ 629878 w 1643111"/>
                  <a:gd name="connsiteY93" fmla="*/ 1722873 h 1885950"/>
                  <a:gd name="connsiteX94" fmla="*/ 630581 w 1643111"/>
                  <a:gd name="connsiteY94" fmla="*/ 1763278 h 1885950"/>
                  <a:gd name="connsiteX95" fmla="*/ 670283 w 1643111"/>
                  <a:gd name="connsiteY95" fmla="*/ 1763278 h 1885950"/>
                  <a:gd name="connsiteX96" fmla="*/ 792956 w 1643111"/>
                  <a:gd name="connsiteY96" fmla="*/ 1640605 h 1885950"/>
                  <a:gd name="connsiteX97" fmla="*/ 792956 w 1643111"/>
                  <a:gd name="connsiteY97" fmla="*/ 1857375 h 1885950"/>
                  <a:gd name="connsiteX98" fmla="*/ 821531 w 1643111"/>
                  <a:gd name="connsiteY98" fmla="*/ 1885950 h 1885950"/>
                  <a:gd name="connsiteX99" fmla="*/ 850106 w 1643111"/>
                  <a:gd name="connsiteY99" fmla="*/ 1857375 h 1885950"/>
                  <a:gd name="connsiteX100" fmla="*/ 850106 w 1643111"/>
                  <a:gd name="connsiteY100" fmla="*/ 1640605 h 1885950"/>
                  <a:gd name="connsiteX101" fmla="*/ 972778 w 1643111"/>
                  <a:gd name="connsiteY101" fmla="*/ 1763278 h 1885950"/>
                  <a:gd name="connsiteX102" fmla="*/ 1013183 w 1643111"/>
                  <a:gd name="connsiteY102" fmla="*/ 1763980 h 1885950"/>
                  <a:gd name="connsiteX103" fmla="*/ 1013886 w 1643111"/>
                  <a:gd name="connsiteY103" fmla="*/ 1723575 h 1885950"/>
                  <a:gd name="connsiteX104" fmla="*/ 1013183 w 1643111"/>
                  <a:gd name="connsiteY104" fmla="*/ 1722873 h 1885950"/>
                  <a:gd name="connsiteX105" fmla="*/ 850106 w 1643111"/>
                  <a:gd name="connsiteY105" fmla="*/ 1559795 h 1885950"/>
                  <a:gd name="connsiteX106" fmla="*/ 850106 w 1643111"/>
                  <a:gd name="connsiteY106" fmla="*/ 1383430 h 1885950"/>
                  <a:gd name="connsiteX107" fmla="*/ 1087078 w 1643111"/>
                  <a:gd name="connsiteY107" fmla="*/ 1620403 h 1885950"/>
                  <a:gd name="connsiteX108" fmla="*/ 1127483 w 1643111"/>
                  <a:gd name="connsiteY108" fmla="*/ 1621105 h 1885950"/>
                  <a:gd name="connsiteX109" fmla="*/ 1128186 w 1643111"/>
                  <a:gd name="connsiteY109" fmla="*/ 1580700 h 1885950"/>
                  <a:gd name="connsiteX110" fmla="*/ 1127483 w 1643111"/>
                  <a:gd name="connsiteY110" fmla="*/ 1579998 h 1885950"/>
                  <a:gd name="connsiteX111" fmla="*/ 850106 w 1643111"/>
                  <a:gd name="connsiteY111" fmla="*/ 1302620 h 1885950"/>
                  <a:gd name="connsiteX112" fmla="*/ 850106 w 1643111"/>
                  <a:gd name="connsiteY112" fmla="*/ 1140714 h 1885950"/>
                  <a:gd name="connsiteX113" fmla="*/ 977322 w 1643111"/>
                  <a:gd name="connsiteY113" fmla="*/ 1068134 h 1885950"/>
                  <a:gd name="connsiteX114" fmla="*/ 1116711 w 1643111"/>
                  <a:gd name="connsiteY114" fmla="*/ 1150401 h 1885950"/>
                  <a:gd name="connsiteX115" fmla="*/ 1214523 w 1643111"/>
                  <a:gd name="connsiteY115" fmla="*/ 1530277 h 1885950"/>
                  <a:gd name="connsiteX116" fmla="*/ 1242155 w 1643111"/>
                  <a:gd name="connsiteY116" fmla="*/ 1551737 h 1885950"/>
                  <a:gd name="connsiteX117" fmla="*/ 1249299 w 1643111"/>
                  <a:gd name="connsiteY117" fmla="*/ 1550823 h 1885950"/>
                  <a:gd name="connsiteX118" fmla="*/ 1269844 w 1643111"/>
                  <a:gd name="connsiteY118" fmla="*/ 1516047 h 1885950"/>
                  <a:gd name="connsiteX119" fmla="*/ 1186234 w 1643111"/>
                  <a:gd name="connsiteY119" fmla="*/ 1191578 h 1885950"/>
                  <a:gd name="connsiteX120" fmla="*/ 1338110 w 1643111"/>
                  <a:gd name="connsiteY120" fmla="*/ 1281217 h 1885950"/>
                  <a:gd name="connsiteX121" fmla="*/ 1395688 w 1643111"/>
                  <a:gd name="connsiteY121" fmla="*/ 1504474 h 1885950"/>
                  <a:gd name="connsiteX122" fmla="*/ 1423349 w 1643111"/>
                  <a:gd name="connsiteY122" fmla="*/ 1525905 h 1885950"/>
                  <a:gd name="connsiteX123" fmla="*/ 1430493 w 1643111"/>
                  <a:gd name="connsiteY123" fmla="*/ 1525019 h 1885950"/>
                  <a:gd name="connsiteX124" fmla="*/ 1451050 w 1643111"/>
                  <a:gd name="connsiteY124" fmla="*/ 1490226 h 1885950"/>
                  <a:gd name="connsiteX125" fmla="*/ 1451038 w 1643111"/>
                  <a:gd name="connsiteY125" fmla="*/ 1490186 h 1885950"/>
                  <a:gd name="connsiteX126" fmla="*/ 1407747 w 1643111"/>
                  <a:gd name="connsiteY126" fmla="*/ 1322222 h 1885950"/>
                  <a:gd name="connsiteX127" fmla="*/ 1594428 w 1643111"/>
                  <a:gd name="connsiteY127" fmla="*/ 1432408 h 1885950"/>
                  <a:gd name="connsiteX128" fmla="*/ 1633561 w 1643111"/>
                  <a:gd name="connsiteY128" fmla="*/ 1422306 h 1885950"/>
                  <a:gd name="connsiteX129" fmla="*/ 1623460 w 1643111"/>
                  <a:gd name="connsiteY129" fmla="*/ 1383173 h 1885950"/>
                  <a:gd name="connsiteX130" fmla="*/ 1436808 w 1643111"/>
                  <a:gd name="connsiteY130" fmla="*/ 1272988 h 1885950"/>
                  <a:gd name="connsiteX131" fmla="*/ 1604800 w 1643111"/>
                  <a:gd name="connsiteY131" fmla="*/ 1229725 h 1885950"/>
                  <a:gd name="connsiteX132" fmla="*/ 1625331 w 1643111"/>
                  <a:gd name="connsiteY132" fmla="*/ 1194907 h 1885950"/>
                  <a:gd name="connsiteX133" fmla="*/ 1590513 w 1643111"/>
                  <a:gd name="connsiteY133" fmla="*/ 1174375 h 1885950"/>
                  <a:gd name="connsiteX134" fmla="*/ 1367113 w 1643111"/>
                  <a:gd name="connsiteY134" fmla="*/ 1231925 h 1885950"/>
                  <a:gd name="connsiteX135" fmla="*/ 1215237 w 1643111"/>
                  <a:gd name="connsiteY135" fmla="*/ 1142286 h 1885950"/>
                  <a:gd name="connsiteX136" fmla="*/ 1539763 w 1643111"/>
                  <a:gd name="connsiteY136" fmla="*/ 1058675 h 1885950"/>
                  <a:gd name="connsiteX137" fmla="*/ 1560309 w 1643111"/>
                  <a:gd name="connsiteY137" fmla="*/ 1023842 h 1885950"/>
                  <a:gd name="connsiteX138" fmla="*/ 1525476 w 1643111"/>
                  <a:gd name="connsiteY138" fmla="*/ 1003297 h 1885950"/>
                  <a:gd name="connsiteX139" fmla="*/ 1145686 w 1643111"/>
                  <a:gd name="connsiteY139" fmla="*/ 1101195 h 1885950"/>
                  <a:gd name="connsiteX140" fmla="*/ 1006411 w 1643111"/>
                  <a:gd name="connsiteY140" fmla="*/ 1018956 h 1885950"/>
                  <a:gd name="connsiteX141" fmla="*/ 1007240 w 1643111"/>
                  <a:gd name="connsiteY141" fmla="*/ 869280 h 1885950"/>
                  <a:gd name="connsiteX142" fmla="*/ 1147572 w 1643111"/>
                  <a:gd name="connsiteY142" fmla="*/ 788670 h 1885950"/>
                  <a:gd name="connsiteX143" fmla="*/ 1526248 w 1643111"/>
                  <a:gd name="connsiteY143" fmla="*/ 891140 h 1885950"/>
                  <a:gd name="connsiteX144" fmla="*/ 1533734 w 1643111"/>
                  <a:gd name="connsiteY144" fmla="*/ 892169 h 1885950"/>
                  <a:gd name="connsiteX145" fmla="*/ 1562272 w 1643111"/>
                  <a:gd name="connsiteY145" fmla="*/ 863559 h 1885950"/>
                  <a:gd name="connsiteX146" fmla="*/ 1541192 w 1643111"/>
                  <a:gd name="connsiteY146" fmla="*/ 836019 h 1885950"/>
                  <a:gd name="connsiteX147" fmla="*/ 1217666 w 1643111"/>
                  <a:gd name="connsiteY147" fmla="*/ 748494 h 1885950"/>
                  <a:gd name="connsiteX148" fmla="*/ 1370657 w 1643111"/>
                  <a:gd name="connsiteY148" fmla="*/ 660711 h 1885950"/>
                  <a:gd name="connsiteX149" fmla="*/ 1593284 w 1643111"/>
                  <a:gd name="connsiteY149" fmla="*/ 720947 h 1885950"/>
                  <a:gd name="connsiteX150" fmla="*/ 1600743 w 1643111"/>
                  <a:gd name="connsiteY150" fmla="*/ 721976 h 1885950"/>
                  <a:gd name="connsiteX151" fmla="*/ 1629280 w 1643111"/>
                  <a:gd name="connsiteY151" fmla="*/ 693367 h 1885950"/>
                  <a:gd name="connsiteX152" fmla="*/ 1608201 w 1643111"/>
                  <a:gd name="connsiteY152" fmla="*/ 665826 h 1885950"/>
                  <a:gd name="connsiteX153" fmla="*/ 1440751 w 1643111"/>
                  <a:gd name="connsiteY153" fmla="*/ 620478 h 1885950"/>
                  <a:gd name="connsiteX154" fmla="*/ 1628746 w 1643111"/>
                  <a:gd name="connsiteY154" fmla="*/ 512578 h 1885950"/>
                  <a:gd name="connsiteX155" fmla="*/ 1639319 w 1643111"/>
                  <a:gd name="connsiteY155" fmla="*/ 473576 h 1885950"/>
                  <a:gd name="connsiteX156" fmla="*/ 1639319 w 1643111"/>
                  <a:gd name="connsiteY156" fmla="*/ 473573 h 1885950"/>
                  <a:gd name="connsiteX157" fmla="*/ 821474 w 1643111"/>
                  <a:gd name="connsiteY157" fmla="*/ 1085850 h 1885950"/>
                  <a:gd name="connsiteX158" fmla="*/ 678599 w 1643111"/>
                  <a:gd name="connsiteY158" fmla="*/ 942975 h 1885950"/>
                  <a:gd name="connsiteX159" fmla="*/ 821474 w 1643111"/>
                  <a:gd name="connsiteY159" fmla="*/ 800100 h 1885950"/>
                  <a:gd name="connsiteX160" fmla="*/ 964349 w 1643111"/>
                  <a:gd name="connsiteY160" fmla="*/ 942975 h 1885950"/>
                  <a:gd name="connsiteX161" fmla="*/ 821474 w 1643111"/>
                  <a:gd name="connsiteY16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206168 w 1643111"/>
                  <a:gd name="connsiteY44" fmla="*/ 613105 h 1885950"/>
                  <a:gd name="connsiteX45" fmla="*/ 38176 w 1643111"/>
                  <a:gd name="connsiteY45" fmla="*/ 656368 h 1885950"/>
                  <a:gd name="connsiteX46" fmla="*/ 17547 w 1643111"/>
                  <a:gd name="connsiteY46" fmla="*/ 691118 h 1885950"/>
                  <a:gd name="connsiteX47" fmla="*/ 45291 w 1643111"/>
                  <a:gd name="connsiteY47" fmla="*/ 712632 h 1885950"/>
                  <a:gd name="connsiteX48" fmla="*/ 52435 w 1643111"/>
                  <a:gd name="connsiteY48" fmla="*/ 711718 h 1885950"/>
                  <a:gd name="connsiteX49" fmla="*/ 275748 w 1643111"/>
                  <a:gd name="connsiteY49" fmla="*/ 654168 h 1885950"/>
                  <a:gd name="connsiteX50" fmla="*/ 427653 w 1643111"/>
                  <a:gd name="connsiteY50" fmla="*/ 743807 h 1885950"/>
                  <a:gd name="connsiteX51" fmla="*/ 103098 w 1643111"/>
                  <a:gd name="connsiteY51" fmla="*/ 827275 h 1885950"/>
                  <a:gd name="connsiteX52" fmla="*/ 82470 w 1643111"/>
                  <a:gd name="connsiteY52" fmla="*/ 862025 h 1885950"/>
                  <a:gd name="connsiteX53" fmla="*/ 110213 w 1643111"/>
                  <a:gd name="connsiteY53" fmla="*/ 883539 h 1885950"/>
                  <a:gd name="connsiteX54" fmla="*/ 117357 w 1643111"/>
                  <a:gd name="connsiteY54" fmla="*/ 882653 h 1885950"/>
                  <a:gd name="connsiteX55" fmla="*/ 497233 w 1643111"/>
                  <a:gd name="connsiteY55" fmla="*/ 784755 h 1885950"/>
                  <a:gd name="connsiteX56" fmla="*/ 636536 w 1643111"/>
                  <a:gd name="connsiteY56" fmla="*/ 866994 h 1885950"/>
                  <a:gd name="connsiteX57" fmla="*/ 635679 w 1643111"/>
                  <a:gd name="connsiteY57" fmla="*/ 1016670 h 1885950"/>
                  <a:gd name="connsiteX58" fmla="*/ 495347 w 1643111"/>
                  <a:gd name="connsiteY58" fmla="*/ 1097280 h 1885950"/>
                  <a:gd name="connsiteX59" fmla="*/ 116671 w 1643111"/>
                  <a:gd name="connsiteY59" fmla="*/ 994724 h 1885950"/>
                  <a:gd name="connsiteX60" fmla="*/ 80844 w 1643111"/>
                  <a:gd name="connsiteY60" fmla="*/ 1013418 h 1885950"/>
                  <a:gd name="connsiteX61" fmla="*/ 99535 w 1643111"/>
                  <a:gd name="connsiteY61" fmla="*/ 1049246 h 1885950"/>
                  <a:gd name="connsiteX62" fmla="*/ 101755 w 1643111"/>
                  <a:gd name="connsiteY62" fmla="*/ 1049846 h 1885950"/>
                  <a:gd name="connsiteX63" fmla="*/ 425253 w 1643111"/>
                  <a:gd name="connsiteY63" fmla="*/ 1137428 h 1885950"/>
                  <a:gd name="connsiteX64" fmla="*/ 272291 w 1643111"/>
                  <a:gd name="connsiteY64" fmla="*/ 1225239 h 1885950"/>
                  <a:gd name="connsiteX65" fmla="*/ 49806 w 1643111"/>
                  <a:gd name="connsiteY65" fmla="*/ 1165003 h 1885950"/>
                  <a:gd name="connsiteX66" fmla="*/ 13979 w 1643111"/>
                  <a:gd name="connsiteY66" fmla="*/ 1183697 h 1885950"/>
                  <a:gd name="connsiteX67" fmla="*/ 32669 w 1643111"/>
                  <a:gd name="connsiteY67" fmla="*/ 1219524 h 1885950"/>
                  <a:gd name="connsiteX68" fmla="*/ 34890 w 1643111"/>
                  <a:gd name="connsiteY68" fmla="*/ 1220124 h 1885950"/>
                  <a:gd name="connsiteX69" fmla="*/ 202311 w 1643111"/>
                  <a:gd name="connsiteY69" fmla="*/ 1265472 h 1885950"/>
                  <a:gd name="connsiteX70" fmla="*/ 14316 w 1643111"/>
                  <a:gd name="connsiteY70" fmla="*/ 1373372 h 1885950"/>
                  <a:gd name="connsiteX71" fmla="*/ 3829 w 1643111"/>
                  <a:gd name="connsiteY71" fmla="*/ 1412434 h 1885950"/>
                  <a:gd name="connsiteX72" fmla="*/ 42891 w 1643111"/>
                  <a:gd name="connsiteY72" fmla="*/ 1422921 h 1885950"/>
                  <a:gd name="connsiteX73" fmla="*/ 230914 w 1643111"/>
                  <a:gd name="connsiteY73" fmla="*/ 1315022 h 1885950"/>
                  <a:gd name="connsiteX74" fmla="*/ 185594 w 1643111"/>
                  <a:gd name="connsiteY74" fmla="*/ 1482471 h 1885950"/>
                  <a:gd name="connsiteX75" fmla="*/ 205597 w 1643111"/>
                  <a:gd name="connsiteY75" fmla="*/ 1517504 h 1885950"/>
                  <a:gd name="connsiteX76" fmla="*/ 213055 w 1643111"/>
                  <a:gd name="connsiteY76" fmla="*/ 1518533 h 1885950"/>
                  <a:gd name="connsiteX77" fmla="*/ 240630 w 1643111"/>
                  <a:gd name="connsiteY77" fmla="*/ 1497416 h 1885950"/>
                  <a:gd name="connsiteX78" fmla="*/ 300894 w 1643111"/>
                  <a:gd name="connsiteY78" fmla="*/ 1274788 h 1885950"/>
                  <a:gd name="connsiteX79" fmla="*/ 453856 w 1643111"/>
                  <a:gd name="connsiteY79" fmla="*/ 1187006 h 1885950"/>
                  <a:gd name="connsiteX80" fmla="*/ 366103 w 1643111"/>
                  <a:gd name="connsiteY80" fmla="*/ 1510475 h 1885950"/>
                  <a:gd name="connsiteX81" fmla="*/ 386205 w 1643111"/>
                  <a:gd name="connsiteY81" fmla="*/ 1545550 h 1885950"/>
                  <a:gd name="connsiteX82" fmla="*/ 421281 w 1643111"/>
                  <a:gd name="connsiteY82" fmla="*/ 1525448 h 1885950"/>
                  <a:gd name="connsiteX83" fmla="*/ 523779 w 1643111"/>
                  <a:gd name="connsiteY83" fmla="*/ 1146772 h 1885950"/>
                  <a:gd name="connsiteX84" fmla="*/ 664225 w 1643111"/>
                  <a:gd name="connsiteY84" fmla="*/ 1066190 h 1885950"/>
                  <a:gd name="connsiteX85" fmla="*/ 792813 w 1643111"/>
                  <a:gd name="connsiteY85" fmla="*/ 1140714 h 1885950"/>
                  <a:gd name="connsiteX86" fmla="*/ 792813 w 1643111"/>
                  <a:gd name="connsiteY86" fmla="*/ 1302620 h 1885950"/>
                  <a:gd name="connsiteX87" fmla="*/ 515578 w 1643111"/>
                  <a:gd name="connsiteY87" fmla="*/ 1579998 h 1885950"/>
                  <a:gd name="connsiteX88" fmla="*/ 516281 w 1643111"/>
                  <a:gd name="connsiteY88" fmla="*/ 1620403 h 1885950"/>
                  <a:gd name="connsiteX89" fmla="*/ 555983 w 1643111"/>
                  <a:gd name="connsiteY89" fmla="*/ 1620403 h 1885950"/>
                  <a:gd name="connsiteX90" fmla="*/ 792956 w 1643111"/>
                  <a:gd name="connsiteY90" fmla="*/ 1383430 h 1885950"/>
                  <a:gd name="connsiteX91" fmla="*/ 792956 w 1643111"/>
                  <a:gd name="connsiteY91" fmla="*/ 1559795 h 1885950"/>
                  <a:gd name="connsiteX92" fmla="*/ 629878 w 1643111"/>
                  <a:gd name="connsiteY92" fmla="*/ 1722873 h 1885950"/>
                  <a:gd name="connsiteX93" fmla="*/ 630581 w 1643111"/>
                  <a:gd name="connsiteY93" fmla="*/ 1763278 h 1885950"/>
                  <a:gd name="connsiteX94" fmla="*/ 670283 w 1643111"/>
                  <a:gd name="connsiteY94" fmla="*/ 1763278 h 1885950"/>
                  <a:gd name="connsiteX95" fmla="*/ 792956 w 1643111"/>
                  <a:gd name="connsiteY95" fmla="*/ 1640605 h 1885950"/>
                  <a:gd name="connsiteX96" fmla="*/ 792956 w 1643111"/>
                  <a:gd name="connsiteY96" fmla="*/ 1857375 h 1885950"/>
                  <a:gd name="connsiteX97" fmla="*/ 821531 w 1643111"/>
                  <a:gd name="connsiteY97" fmla="*/ 1885950 h 1885950"/>
                  <a:gd name="connsiteX98" fmla="*/ 850106 w 1643111"/>
                  <a:gd name="connsiteY98" fmla="*/ 1857375 h 1885950"/>
                  <a:gd name="connsiteX99" fmla="*/ 850106 w 1643111"/>
                  <a:gd name="connsiteY99" fmla="*/ 1640605 h 1885950"/>
                  <a:gd name="connsiteX100" fmla="*/ 972778 w 1643111"/>
                  <a:gd name="connsiteY100" fmla="*/ 1763278 h 1885950"/>
                  <a:gd name="connsiteX101" fmla="*/ 1013183 w 1643111"/>
                  <a:gd name="connsiteY101" fmla="*/ 1763980 h 1885950"/>
                  <a:gd name="connsiteX102" fmla="*/ 1013886 w 1643111"/>
                  <a:gd name="connsiteY102" fmla="*/ 1723575 h 1885950"/>
                  <a:gd name="connsiteX103" fmla="*/ 1013183 w 1643111"/>
                  <a:gd name="connsiteY103" fmla="*/ 1722873 h 1885950"/>
                  <a:gd name="connsiteX104" fmla="*/ 850106 w 1643111"/>
                  <a:gd name="connsiteY104" fmla="*/ 1559795 h 1885950"/>
                  <a:gd name="connsiteX105" fmla="*/ 850106 w 1643111"/>
                  <a:gd name="connsiteY105" fmla="*/ 1383430 h 1885950"/>
                  <a:gd name="connsiteX106" fmla="*/ 1087078 w 1643111"/>
                  <a:gd name="connsiteY106" fmla="*/ 1620403 h 1885950"/>
                  <a:gd name="connsiteX107" fmla="*/ 1127483 w 1643111"/>
                  <a:gd name="connsiteY107" fmla="*/ 1621105 h 1885950"/>
                  <a:gd name="connsiteX108" fmla="*/ 1128186 w 1643111"/>
                  <a:gd name="connsiteY108" fmla="*/ 1580700 h 1885950"/>
                  <a:gd name="connsiteX109" fmla="*/ 1127483 w 1643111"/>
                  <a:gd name="connsiteY109" fmla="*/ 1579998 h 1885950"/>
                  <a:gd name="connsiteX110" fmla="*/ 850106 w 1643111"/>
                  <a:gd name="connsiteY110" fmla="*/ 1302620 h 1885950"/>
                  <a:gd name="connsiteX111" fmla="*/ 850106 w 1643111"/>
                  <a:gd name="connsiteY111" fmla="*/ 1140714 h 1885950"/>
                  <a:gd name="connsiteX112" fmla="*/ 977322 w 1643111"/>
                  <a:gd name="connsiteY112" fmla="*/ 1068134 h 1885950"/>
                  <a:gd name="connsiteX113" fmla="*/ 1116711 w 1643111"/>
                  <a:gd name="connsiteY113" fmla="*/ 1150401 h 1885950"/>
                  <a:gd name="connsiteX114" fmla="*/ 1214523 w 1643111"/>
                  <a:gd name="connsiteY114" fmla="*/ 1530277 h 1885950"/>
                  <a:gd name="connsiteX115" fmla="*/ 1242155 w 1643111"/>
                  <a:gd name="connsiteY115" fmla="*/ 1551737 h 1885950"/>
                  <a:gd name="connsiteX116" fmla="*/ 1249299 w 1643111"/>
                  <a:gd name="connsiteY116" fmla="*/ 1550823 h 1885950"/>
                  <a:gd name="connsiteX117" fmla="*/ 1269844 w 1643111"/>
                  <a:gd name="connsiteY117" fmla="*/ 1516047 h 1885950"/>
                  <a:gd name="connsiteX118" fmla="*/ 1186234 w 1643111"/>
                  <a:gd name="connsiteY118" fmla="*/ 1191578 h 1885950"/>
                  <a:gd name="connsiteX119" fmla="*/ 1338110 w 1643111"/>
                  <a:gd name="connsiteY119" fmla="*/ 1281217 h 1885950"/>
                  <a:gd name="connsiteX120" fmla="*/ 1395688 w 1643111"/>
                  <a:gd name="connsiteY120" fmla="*/ 1504474 h 1885950"/>
                  <a:gd name="connsiteX121" fmla="*/ 1423349 w 1643111"/>
                  <a:gd name="connsiteY121" fmla="*/ 1525905 h 1885950"/>
                  <a:gd name="connsiteX122" fmla="*/ 1430493 w 1643111"/>
                  <a:gd name="connsiteY122" fmla="*/ 1525019 h 1885950"/>
                  <a:gd name="connsiteX123" fmla="*/ 1451050 w 1643111"/>
                  <a:gd name="connsiteY123" fmla="*/ 1490226 h 1885950"/>
                  <a:gd name="connsiteX124" fmla="*/ 1451038 w 1643111"/>
                  <a:gd name="connsiteY124" fmla="*/ 1490186 h 1885950"/>
                  <a:gd name="connsiteX125" fmla="*/ 1407747 w 1643111"/>
                  <a:gd name="connsiteY125" fmla="*/ 1322222 h 1885950"/>
                  <a:gd name="connsiteX126" fmla="*/ 1594428 w 1643111"/>
                  <a:gd name="connsiteY126" fmla="*/ 1432408 h 1885950"/>
                  <a:gd name="connsiteX127" fmla="*/ 1633561 w 1643111"/>
                  <a:gd name="connsiteY127" fmla="*/ 1422306 h 1885950"/>
                  <a:gd name="connsiteX128" fmla="*/ 1623460 w 1643111"/>
                  <a:gd name="connsiteY128" fmla="*/ 1383173 h 1885950"/>
                  <a:gd name="connsiteX129" fmla="*/ 1436808 w 1643111"/>
                  <a:gd name="connsiteY129" fmla="*/ 1272988 h 1885950"/>
                  <a:gd name="connsiteX130" fmla="*/ 1604800 w 1643111"/>
                  <a:gd name="connsiteY130" fmla="*/ 1229725 h 1885950"/>
                  <a:gd name="connsiteX131" fmla="*/ 1625331 w 1643111"/>
                  <a:gd name="connsiteY131" fmla="*/ 1194907 h 1885950"/>
                  <a:gd name="connsiteX132" fmla="*/ 1590513 w 1643111"/>
                  <a:gd name="connsiteY132" fmla="*/ 1174375 h 1885950"/>
                  <a:gd name="connsiteX133" fmla="*/ 1367113 w 1643111"/>
                  <a:gd name="connsiteY133" fmla="*/ 1231925 h 1885950"/>
                  <a:gd name="connsiteX134" fmla="*/ 1215237 w 1643111"/>
                  <a:gd name="connsiteY134" fmla="*/ 1142286 h 1885950"/>
                  <a:gd name="connsiteX135" fmla="*/ 1539763 w 1643111"/>
                  <a:gd name="connsiteY135" fmla="*/ 1058675 h 1885950"/>
                  <a:gd name="connsiteX136" fmla="*/ 1560309 w 1643111"/>
                  <a:gd name="connsiteY136" fmla="*/ 1023842 h 1885950"/>
                  <a:gd name="connsiteX137" fmla="*/ 1525476 w 1643111"/>
                  <a:gd name="connsiteY137" fmla="*/ 1003297 h 1885950"/>
                  <a:gd name="connsiteX138" fmla="*/ 1145686 w 1643111"/>
                  <a:gd name="connsiteY138" fmla="*/ 1101195 h 1885950"/>
                  <a:gd name="connsiteX139" fmla="*/ 1006411 w 1643111"/>
                  <a:gd name="connsiteY139" fmla="*/ 1018956 h 1885950"/>
                  <a:gd name="connsiteX140" fmla="*/ 1007240 w 1643111"/>
                  <a:gd name="connsiteY140" fmla="*/ 869280 h 1885950"/>
                  <a:gd name="connsiteX141" fmla="*/ 1147572 w 1643111"/>
                  <a:gd name="connsiteY141" fmla="*/ 788670 h 1885950"/>
                  <a:gd name="connsiteX142" fmla="*/ 1526248 w 1643111"/>
                  <a:gd name="connsiteY142" fmla="*/ 891140 h 1885950"/>
                  <a:gd name="connsiteX143" fmla="*/ 1533734 w 1643111"/>
                  <a:gd name="connsiteY143" fmla="*/ 892169 h 1885950"/>
                  <a:gd name="connsiteX144" fmla="*/ 1562272 w 1643111"/>
                  <a:gd name="connsiteY144" fmla="*/ 863559 h 1885950"/>
                  <a:gd name="connsiteX145" fmla="*/ 1541192 w 1643111"/>
                  <a:gd name="connsiteY145" fmla="*/ 836019 h 1885950"/>
                  <a:gd name="connsiteX146" fmla="*/ 1217666 w 1643111"/>
                  <a:gd name="connsiteY146" fmla="*/ 748494 h 1885950"/>
                  <a:gd name="connsiteX147" fmla="*/ 1370657 w 1643111"/>
                  <a:gd name="connsiteY147" fmla="*/ 660711 h 1885950"/>
                  <a:gd name="connsiteX148" fmla="*/ 1593284 w 1643111"/>
                  <a:gd name="connsiteY148" fmla="*/ 720947 h 1885950"/>
                  <a:gd name="connsiteX149" fmla="*/ 1600743 w 1643111"/>
                  <a:gd name="connsiteY149" fmla="*/ 721976 h 1885950"/>
                  <a:gd name="connsiteX150" fmla="*/ 1629280 w 1643111"/>
                  <a:gd name="connsiteY150" fmla="*/ 693367 h 1885950"/>
                  <a:gd name="connsiteX151" fmla="*/ 1608201 w 1643111"/>
                  <a:gd name="connsiteY151" fmla="*/ 665826 h 1885950"/>
                  <a:gd name="connsiteX152" fmla="*/ 1440751 w 1643111"/>
                  <a:gd name="connsiteY152" fmla="*/ 620478 h 1885950"/>
                  <a:gd name="connsiteX153" fmla="*/ 1628746 w 1643111"/>
                  <a:gd name="connsiteY153" fmla="*/ 512578 h 1885950"/>
                  <a:gd name="connsiteX154" fmla="*/ 1639319 w 1643111"/>
                  <a:gd name="connsiteY154" fmla="*/ 473576 h 1885950"/>
                  <a:gd name="connsiteX155" fmla="*/ 1639319 w 1643111"/>
                  <a:gd name="connsiteY155" fmla="*/ 473573 h 1885950"/>
                  <a:gd name="connsiteX156" fmla="*/ 821474 w 1643111"/>
                  <a:gd name="connsiteY156" fmla="*/ 1085850 h 1885950"/>
                  <a:gd name="connsiteX157" fmla="*/ 678599 w 1643111"/>
                  <a:gd name="connsiteY157" fmla="*/ 942975 h 1885950"/>
                  <a:gd name="connsiteX158" fmla="*/ 821474 w 1643111"/>
                  <a:gd name="connsiteY158" fmla="*/ 800100 h 1885950"/>
                  <a:gd name="connsiteX159" fmla="*/ 964349 w 1643111"/>
                  <a:gd name="connsiteY159" fmla="*/ 942975 h 1885950"/>
                  <a:gd name="connsiteX160" fmla="*/ 821474 w 1643111"/>
                  <a:gd name="connsiteY16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8176 w 1643111"/>
                  <a:gd name="connsiteY44" fmla="*/ 656368 h 1885950"/>
                  <a:gd name="connsiteX45" fmla="*/ 17547 w 1643111"/>
                  <a:gd name="connsiteY45" fmla="*/ 691118 h 1885950"/>
                  <a:gd name="connsiteX46" fmla="*/ 45291 w 1643111"/>
                  <a:gd name="connsiteY46" fmla="*/ 712632 h 1885950"/>
                  <a:gd name="connsiteX47" fmla="*/ 52435 w 1643111"/>
                  <a:gd name="connsiteY47" fmla="*/ 711718 h 1885950"/>
                  <a:gd name="connsiteX48" fmla="*/ 275748 w 1643111"/>
                  <a:gd name="connsiteY48" fmla="*/ 654168 h 1885950"/>
                  <a:gd name="connsiteX49" fmla="*/ 427653 w 1643111"/>
                  <a:gd name="connsiteY49" fmla="*/ 743807 h 1885950"/>
                  <a:gd name="connsiteX50" fmla="*/ 103098 w 1643111"/>
                  <a:gd name="connsiteY50" fmla="*/ 827275 h 1885950"/>
                  <a:gd name="connsiteX51" fmla="*/ 82470 w 1643111"/>
                  <a:gd name="connsiteY51" fmla="*/ 862025 h 1885950"/>
                  <a:gd name="connsiteX52" fmla="*/ 110213 w 1643111"/>
                  <a:gd name="connsiteY52" fmla="*/ 883539 h 1885950"/>
                  <a:gd name="connsiteX53" fmla="*/ 117357 w 1643111"/>
                  <a:gd name="connsiteY53" fmla="*/ 882653 h 1885950"/>
                  <a:gd name="connsiteX54" fmla="*/ 497233 w 1643111"/>
                  <a:gd name="connsiteY54" fmla="*/ 784755 h 1885950"/>
                  <a:gd name="connsiteX55" fmla="*/ 636536 w 1643111"/>
                  <a:gd name="connsiteY55" fmla="*/ 866994 h 1885950"/>
                  <a:gd name="connsiteX56" fmla="*/ 635679 w 1643111"/>
                  <a:gd name="connsiteY56" fmla="*/ 1016670 h 1885950"/>
                  <a:gd name="connsiteX57" fmla="*/ 495347 w 1643111"/>
                  <a:gd name="connsiteY57" fmla="*/ 1097280 h 1885950"/>
                  <a:gd name="connsiteX58" fmla="*/ 116671 w 1643111"/>
                  <a:gd name="connsiteY58" fmla="*/ 994724 h 1885950"/>
                  <a:gd name="connsiteX59" fmla="*/ 80844 w 1643111"/>
                  <a:gd name="connsiteY59" fmla="*/ 1013418 h 1885950"/>
                  <a:gd name="connsiteX60" fmla="*/ 99535 w 1643111"/>
                  <a:gd name="connsiteY60" fmla="*/ 1049246 h 1885950"/>
                  <a:gd name="connsiteX61" fmla="*/ 101755 w 1643111"/>
                  <a:gd name="connsiteY61" fmla="*/ 1049846 h 1885950"/>
                  <a:gd name="connsiteX62" fmla="*/ 425253 w 1643111"/>
                  <a:gd name="connsiteY62" fmla="*/ 1137428 h 1885950"/>
                  <a:gd name="connsiteX63" fmla="*/ 272291 w 1643111"/>
                  <a:gd name="connsiteY63" fmla="*/ 1225239 h 1885950"/>
                  <a:gd name="connsiteX64" fmla="*/ 49806 w 1643111"/>
                  <a:gd name="connsiteY64" fmla="*/ 1165003 h 1885950"/>
                  <a:gd name="connsiteX65" fmla="*/ 13979 w 1643111"/>
                  <a:gd name="connsiteY65" fmla="*/ 1183697 h 1885950"/>
                  <a:gd name="connsiteX66" fmla="*/ 32669 w 1643111"/>
                  <a:gd name="connsiteY66" fmla="*/ 1219524 h 1885950"/>
                  <a:gd name="connsiteX67" fmla="*/ 34890 w 1643111"/>
                  <a:gd name="connsiteY67" fmla="*/ 1220124 h 1885950"/>
                  <a:gd name="connsiteX68" fmla="*/ 202311 w 1643111"/>
                  <a:gd name="connsiteY68" fmla="*/ 1265472 h 1885950"/>
                  <a:gd name="connsiteX69" fmla="*/ 14316 w 1643111"/>
                  <a:gd name="connsiteY69" fmla="*/ 1373372 h 1885950"/>
                  <a:gd name="connsiteX70" fmla="*/ 3829 w 1643111"/>
                  <a:gd name="connsiteY70" fmla="*/ 1412434 h 1885950"/>
                  <a:gd name="connsiteX71" fmla="*/ 42891 w 1643111"/>
                  <a:gd name="connsiteY71" fmla="*/ 1422921 h 1885950"/>
                  <a:gd name="connsiteX72" fmla="*/ 230914 w 1643111"/>
                  <a:gd name="connsiteY72" fmla="*/ 1315022 h 1885950"/>
                  <a:gd name="connsiteX73" fmla="*/ 185594 w 1643111"/>
                  <a:gd name="connsiteY73" fmla="*/ 1482471 h 1885950"/>
                  <a:gd name="connsiteX74" fmla="*/ 205597 w 1643111"/>
                  <a:gd name="connsiteY74" fmla="*/ 1517504 h 1885950"/>
                  <a:gd name="connsiteX75" fmla="*/ 213055 w 1643111"/>
                  <a:gd name="connsiteY75" fmla="*/ 1518533 h 1885950"/>
                  <a:gd name="connsiteX76" fmla="*/ 240630 w 1643111"/>
                  <a:gd name="connsiteY76" fmla="*/ 1497416 h 1885950"/>
                  <a:gd name="connsiteX77" fmla="*/ 300894 w 1643111"/>
                  <a:gd name="connsiteY77" fmla="*/ 1274788 h 1885950"/>
                  <a:gd name="connsiteX78" fmla="*/ 453856 w 1643111"/>
                  <a:gd name="connsiteY78" fmla="*/ 1187006 h 1885950"/>
                  <a:gd name="connsiteX79" fmla="*/ 366103 w 1643111"/>
                  <a:gd name="connsiteY79" fmla="*/ 1510475 h 1885950"/>
                  <a:gd name="connsiteX80" fmla="*/ 386205 w 1643111"/>
                  <a:gd name="connsiteY80" fmla="*/ 1545550 h 1885950"/>
                  <a:gd name="connsiteX81" fmla="*/ 421281 w 1643111"/>
                  <a:gd name="connsiteY81" fmla="*/ 1525448 h 1885950"/>
                  <a:gd name="connsiteX82" fmla="*/ 523779 w 1643111"/>
                  <a:gd name="connsiteY82" fmla="*/ 1146772 h 1885950"/>
                  <a:gd name="connsiteX83" fmla="*/ 664225 w 1643111"/>
                  <a:gd name="connsiteY83" fmla="*/ 1066190 h 1885950"/>
                  <a:gd name="connsiteX84" fmla="*/ 792813 w 1643111"/>
                  <a:gd name="connsiteY84" fmla="*/ 1140714 h 1885950"/>
                  <a:gd name="connsiteX85" fmla="*/ 792813 w 1643111"/>
                  <a:gd name="connsiteY85" fmla="*/ 1302620 h 1885950"/>
                  <a:gd name="connsiteX86" fmla="*/ 515578 w 1643111"/>
                  <a:gd name="connsiteY86" fmla="*/ 1579998 h 1885950"/>
                  <a:gd name="connsiteX87" fmla="*/ 516281 w 1643111"/>
                  <a:gd name="connsiteY87" fmla="*/ 1620403 h 1885950"/>
                  <a:gd name="connsiteX88" fmla="*/ 555983 w 1643111"/>
                  <a:gd name="connsiteY88" fmla="*/ 1620403 h 1885950"/>
                  <a:gd name="connsiteX89" fmla="*/ 792956 w 1643111"/>
                  <a:gd name="connsiteY89" fmla="*/ 1383430 h 1885950"/>
                  <a:gd name="connsiteX90" fmla="*/ 792956 w 1643111"/>
                  <a:gd name="connsiteY90" fmla="*/ 1559795 h 1885950"/>
                  <a:gd name="connsiteX91" fmla="*/ 629878 w 1643111"/>
                  <a:gd name="connsiteY91" fmla="*/ 1722873 h 1885950"/>
                  <a:gd name="connsiteX92" fmla="*/ 630581 w 1643111"/>
                  <a:gd name="connsiteY92" fmla="*/ 1763278 h 1885950"/>
                  <a:gd name="connsiteX93" fmla="*/ 670283 w 1643111"/>
                  <a:gd name="connsiteY93" fmla="*/ 1763278 h 1885950"/>
                  <a:gd name="connsiteX94" fmla="*/ 792956 w 1643111"/>
                  <a:gd name="connsiteY94" fmla="*/ 1640605 h 1885950"/>
                  <a:gd name="connsiteX95" fmla="*/ 792956 w 1643111"/>
                  <a:gd name="connsiteY95" fmla="*/ 1857375 h 1885950"/>
                  <a:gd name="connsiteX96" fmla="*/ 821531 w 1643111"/>
                  <a:gd name="connsiteY96" fmla="*/ 1885950 h 1885950"/>
                  <a:gd name="connsiteX97" fmla="*/ 850106 w 1643111"/>
                  <a:gd name="connsiteY97" fmla="*/ 1857375 h 1885950"/>
                  <a:gd name="connsiteX98" fmla="*/ 850106 w 1643111"/>
                  <a:gd name="connsiteY98" fmla="*/ 1640605 h 1885950"/>
                  <a:gd name="connsiteX99" fmla="*/ 972778 w 1643111"/>
                  <a:gd name="connsiteY99" fmla="*/ 1763278 h 1885950"/>
                  <a:gd name="connsiteX100" fmla="*/ 1013183 w 1643111"/>
                  <a:gd name="connsiteY100" fmla="*/ 1763980 h 1885950"/>
                  <a:gd name="connsiteX101" fmla="*/ 1013886 w 1643111"/>
                  <a:gd name="connsiteY101" fmla="*/ 1723575 h 1885950"/>
                  <a:gd name="connsiteX102" fmla="*/ 1013183 w 1643111"/>
                  <a:gd name="connsiteY102" fmla="*/ 1722873 h 1885950"/>
                  <a:gd name="connsiteX103" fmla="*/ 850106 w 1643111"/>
                  <a:gd name="connsiteY103" fmla="*/ 1559795 h 1885950"/>
                  <a:gd name="connsiteX104" fmla="*/ 850106 w 1643111"/>
                  <a:gd name="connsiteY104" fmla="*/ 1383430 h 1885950"/>
                  <a:gd name="connsiteX105" fmla="*/ 1087078 w 1643111"/>
                  <a:gd name="connsiteY105" fmla="*/ 1620403 h 1885950"/>
                  <a:gd name="connsiteX106" fmla="*/ 1127483 w 1643111"/>
                  <a:gd name="connsiteY106" fmla="*/ 1621105 h 1885950"/>
                  <a:gd name="connsiteX107" fmla="*/ 1128186 w 1643111"/>
                  <a:gd name="connsiteY107" fmla="*/ 1580700 h 1885950"/>
                  <a:gd name="connsiteX108" fmla="*/ 1127483 w 1643111"/>
                  <a:gd name="connsiteY108" fmla="*/ 1579998 h 1885950"/>
                  <a:gd name="connsiteX109" fmla="*/ 850106 w 1643111"/>
                  <a:gd name="connsiteY109" fmla="*/ 1302620 h 1885950"/>
                  <a:gd name="connsiteX110" fmla="*/ 850106 w 1643111"/>
                  <a:gd name="connsiteY110" fmla="*/ 1140714 h 1885950"/>
                  <a:gd name="connsiteX111" fmla="*/ 977322 w 1643111"/>
                  <a:gd name="connsiteY111" fmla="*/ 1068134 h 1885950"/>
                  <a:gd name="connsiteX112" fmla="*/ 1116711 w 1643111"/>
                  <a:gd name="connsiteY112" fmla="*/ 1150401 h 1885950"/>
                  <a:gd name="connsiteX113" fmla="*/ 1214523 w 1643111"/>
                  <a:gd name="connsiteY113" fmla="*/ 1530277 h 1885950"/>
                  <a:gd name="connsiteX114" fmla="*/ 1242155 w 1643111"/>
                  <a:gd name="connsiteY114" fmla="*/ 1551737 h 1885950"/>
                  <a:gd name="connsiteX115" fmla="*/ 1249299 w 1643111"/>
                  <a:gd name="connsiteY115" fmla="*/ 1550823 h 1885950"/>
                  <a:gd name="connsiteX116" fmla="*/ 1269844 w 1643111"/>
                  <a:gd name="connsiteY116" fmla="*/ 1516047 h 1885950"/>
                  <a:gd name="connsiteX117" fmla="*/ 1186234 w 1643111"/>
                  <a:gd name="connsiteY117" fmla="*/ 1191578 h 1885950"/>
                  <a:gd name="connsiteX118" fmla="*/ 1338110 w 1643111"/>
                  <a:gd name="connsiteY118" fmla="*/ 1281217 h 1885950"/>
                  <a:gd name="connsiteX119" fmla="*/ 1395688 w 1643111"/>
                  <a:gd name="connsiteY119" fmla="*/ 1504474 h 1885950"/>
                  <a:gd name="connsiteX120" fmla="*/ 1423349 w 1643111"/>
                  <a:gd name="connsiteY120" fmla="*/ 1525905 h 1885950"/>
                  <a:gd name="connsiteX121" fmla="*/ 1430493 w 1643111"/>
                  <a:gd name="connsiteY121" fmla="*/ 1525019 h 1885950"/>
                  <a:gd name="connsiteX122" fmla="*/ 1451050 w 1643111"/>
                  <a:gd name="connsiteY122" fmla="*/ 1490226 h 1885950"/>
                  <a:gd name="connsiteX123" fmla="*/ 1451038 w 1643111"/>
                  <a:gd name="connsiteY123" fmla="*/ 1490186 h 1885950"/>
                  <a:gd name="connsiteX124" fmla="*/ 1407747 w 1643111"/>
                  <a:gd name="connsiteY124" fmla="*/ 1322222 h 1885950"/>
                  <a:gd name="connsiteX125" fmla="*/ 1594428 w 1643111"/>
                  <a:gd name="connsiteY125" fmla="*/ 1432408 h 1885950"/>
                  <a:gd name="connsiteX126" fmla="*/ 1633561 w 1643111"/>
                  <a:gd name="connsiteY126" fmla="*/ 1422306 h 1885950"/>
                  <a:gd name="connsiteX127" fmla="*/ 1623460 w 1643111"/>
                  <a:gd name="connsiteY127" fmla="*/ 1383173 h 1885950"/>
                  <a:gd name="connsiteX128" fmla="*/ 1436808 w 1643111"/>
                  <a:gd name="connsiteY128" fmla="*/ 1272988 h 1885950"/>
                  <a:gd name="connsiteX129" fmla="*/ 1604800 w 1643111"/>
                  <a:gd name="connsiteY129" fmla="*/ 1229725 h 1885950"/>
                  <a:gd name="connsiteX130" fmla="*/ 1625331 w 1643111"/>
                  <a:gd name="connsiteY130" fmla="*/ 1194907 h 1885950"/>
                  <a:gd name="connsiteX131" fmla="*/ 1590513 w 1643111"/>
                  <a:gd name="connsiteY131" fmla="*/ 1174375 h 1885950"/>
                  <a:gd name="connsiteX132" fmla="*/ 1367113 w 1643111"/>
                  <a:gd name="connsiteY132" fmla="*/ 1231925 h 1885950"/>
                  <a:gd name="connsiteX133" fmla="*/ 1215237 w 1643111"/>
                  <a:gd name="connsiteY133" fmla="*/ 1142286 h 1885950"/>
                  <a:gd name="connsiteX134" fmla="*/ 1539763 w 1643111"/>
                  <a:gd name="connsiteY134" fmla="*/ 1058675 h 1885950"/>
                  <a:gd name="connsiteX135" fmla="*/ 1560309 w 1643111"/>
                  <a:gd name="connsiteY135" fmla="*/ 1023842 h 1885950"/>
                  <a:gd name="connsiteX136" fmla="*/ 1525476 w 1643111"/>
                  <a:gd name="connsiteY136" fmla="*/ 1003297 h 1885950"/>
                  <a:gd name="connsiteX137" fmla="*/ 1145686 w 1643111"/>
                  <a:gd name="connsiteY137" fmla="*/ 1101195 h 1885950"/>
                  <a:gd name="connsiteX138" fmla="*/ 1006411 w 1643111"/>
                  <a:gd name="connsiteY138" fmla="*/ 1018956 h 1885950"/>
                  <a:gd name="connsiteX139" fmla="*/ 1007240 w 1643111"/>
                  <a:gd name="connsiteY139" fmla="*/ 869280 h 1885950"/>
                  <a:gd name="connsiteX140" fmla="*/ 1147572 w 1643111"/>
                  <a:gd name="connsiteY140" fmla="*/ 788670 h 1885950"/>
                  <a:gd name="connsiteX141" fmla="*/ 1526248 w 1643111"/>
                  <a:gd name="connsiteY141" fmla="*/ 891140 h 1885950"/>
                  <a:gd name="connsiteX142" fmla="*/ 1533734 w 1643111"/>
                  <a:gd name="connsiteY142" fmla="*/ 892169 h 1885950"/>
                  <a:gd name="connsiteX143" fmla="*/ 1562272 w 1643111"/>
                  <a:gd name="connsiteY143" fmla="*/ 863559 h 1885950"/>
                  <a:gd name="connsiteX144" fmla="*/ 1541192 w 1643111"/>
                  <a:gd name="connsiteY144" fmla="*/ 836019 h 1885950"/>
                  <a:gd name="connsiteX145" fmla="*/ 1217666 w 1643111"/>
                  <a:gd name="connsiteY145" fmla="*/ 748494 h 1885950"/>
                  <a:gd name="connsiteX146" fmla="*/ 1370657 w 1643111"/>
                  <a:gd name="connsiteY146" fmla="*/ 660711 h 1885950"/>
                  <a:gd name="connsiteX147" fmla="*/ 1593284 w 1643111"/>
                  <a:gd name="connsiteY147" fmla="*/ 720947 h 1885950"/>
                  <a:gd name="connsiteX148" fmla="*/ 1600743 w 1643111"/>
                  <a:gd name="connsiteY148" fmla="*/ 721976 h 1885950"/>
                  <a:gd name="connsiteX149" fmla="*/ 1629280 w 1643111"/>
                  <a:gd name="connsiteY149" fmla="*/ 693367 h 1885950"/>
                  <a:gd name="connsiteX150" fmla="*/ 1608201 w 1643111"/>
                  <a:gd name="connsiteY150" fmla="*/ 665826 h 1885950"/>
                  <a:gd name="connsiteX151" fmla="*/ 1440751 w 1643111"/>
                  <a:gd name="connsiteY151" fmla="*/ 620478 h 1885950"/>
                  <a:gd name="connsiteX152" fmla="*/ 1628746 w 1643111"/>
                  <a:gd name="connsiteY152" fmla="*/ 512578 h 1885950"/>
                  <a:gd name="connsiteX153" fmla="*/ 1639319 w 1643111"/>
                  <a:gd name="connsiteY153" fmla="*/ 473576 h 1885950"/>
                  <a:gd name="connsiteX154" fmla="*/ 1639319 w 1643111"/>
                  <a:gd name="connsiteY154" fmla="*/ 473573 h 1885950"/>
                  <a:gd name="connsiteX155" fmla="*/ 821474 w 1643111"/>
                  <a:gd name="connsiteY155" fmla="*/ 1085850 h 1885950"/>
                  <a:gd name="connsiteX156" fmla="*/ 678599 w 1643111"/>
                  <a:gd name="connsiteY156" fmla="*/ 942975 h 1885950"/>
                  <a:gd name="connsiteX157" fmla="*/ 821474 w 1643111"/>
                  <a:gd name="connsiteY157" fmla="*/ 800100 h 1885950"/>
                  <a:gd name="connsiteX158" fmla="*/ 964349 w 1643111"/>
                  <a:gd name="connsiteY158" fmla="*/ 942975 h 1885950"/>
                  <a:gd name="connsiteX159" fmla="*/ 821474 w 1643111"/>
                  <a:gd name="connsiteY15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17547 w 1643111"/>
                  <a:gd name="connsiteY44" fmla="*/ 691118 h 1885950"/>
                  <a:gd name="connsiteX45" fmla="*/ 45291 w 1643111"/>
                  <a:gd name="connsiteY45" fmla="*/ 712632 h 1885950"/>
                  <a:gd name="connsiteX46" fmla="*/ 52435 w 1643111"/>
                  <a:gd name="connsiteY46" fmla="*/ 711718 h 1885950"/>
                  <a:gd name="connsiteX47" fmla="*/ 275748 w 1643111"/>
                  <a:gd name="connsiteY47" fmla="*/ 654168 h 1885950"/>
                  <a:gd name="connsiteX48" fmla="*/ 427653 w 1643111"/>
                  <a:gd name="connsiteY48" fmla="*/ 743807 h 1885950"/>
                  <a:gd name="connsiteX49" fmla="*/ 103098 w 1643111"/>
                  <a:gd name="connsiteY49" fmla="*/ 827275 h 1885950"/>
                  <a:gd name="connsiteX50" fmla="*/ 82470 w 1643111"/>
                  <a:gd name="connsiteY50" fmla="*/ 862025 h 1885950"/>
                  <a:gd name="connsiteX51" fmla="*/ 110213 w 1643111"/>
                  <a:gd name="connsiteY51" fmla="*/ 883539 h 1885950"/>
                  <a:gd name="connsiteX52" fmla="*/ 117357 w 1643111"/>
                  <a:gd name="connsiteY52" fmla="*/ 882653 h 1885950"/>
                  <a:gd name="connsiteX53" fmla="*/ 497233 w 1643111"/>
                  <a:gd name="connsiteY53" fmla="*/ 784755 h 1885950"/>
                  <a:gd name="connsiteX54" fmla="*/ 636536 w 1643111"/>
                  <a:gd name="connsiteY54" fmla="*/ 866994 h 1885950"/>
                  <a:gd name="connsiteX55" fmla="*/ 635679 w 1643111"/>
                  <a:gd name="connsiteY55" fmla="*/ 1016670 h 1885950"/>
                  <a:gd name="connsiteX56" fmla="*/ 495347 w 1643111"/>
                  <a:gd name="connsiteY56" fmla="*/ 1097280 h 1885950"/>
                  <a:gd name="connsiteX57" fmla="*/ 116671 w 1643111"/>
                  <a:gd name="connsiteY57" fmla="*/ 994724 h 1885950"/>
                  <a:gd name="connsiteX58" fmla="*/ 80844 w 1643111"/>
                  <a:gd name="connsiteY58" fmla="*/ 1013418 h 1885950"/>
                  <a:gd name="connsiteX59" fmla="*/ 99535 w 1643111"/>
                  <a:gd name="connsiteY59" fmla="*/ 1049246 h 1885950"/>
                  <a:gd name="connsiteX60" fmla="*/ 101755 w 1643111"/>
                  <a:gd name="connsiteY60" fmla="*/ 1049846 h 1885950"/>
                  <a:gd name="connsiteX61" fmla="*/ 425253 w 1643111"/>
                  <a:gd name="connsiteY61" fmla="*/ 1137428 h 1885950"/>
                  <a:gd name="connsiteX62" fmla="*/ 272291 w 1643111"/>
                  <a:gd name="connsiteY62" fmla="*/ 1225239 h 1885950"/>
                  <a:gd name="connsiteX63" fmla="*/ 49806 w 1643111"/>
                  <a:gd name="connsiteY63" fmla="*/ 1165003 h 1885950"/>
                  <a:gd name="connsiteX64" fmla="*/ 13979 w 1643111"/>
                  <a:gd name="connsiteY64" fmla="*/ 1183697 h 1885950"/>
                  <a:gd name="connsiteX65" fmla="*/ 32669 w 1643111"/>
                  <a:gd name="connsiteY65" fmla="*/ 1219524 h 1885950"/>
                  <a:gd name="connsiteX66" fmla="*/ 34890 w 1643111"/>
                  <a:gd name="connsiteY66" fmla="*/ 1220124 h 1885950"/>
                  <a:gd name="connsiteX67" fmla="*/ 202311 w 1643111"/>
                  <a:gd name="connsiteY67" fmla="*/ 1265472 h 1885950"/>
                  <a:gd name="connsiteX68" fmla="*/ 14316 w 1643111"/>
                  <a:gd name="connsiteY68" fmla="*/ 1373372 h 1885950"/>
                  <a:gd name="connsiteX69" fmla="*/ 3829 w 1643111"/>
                  <a:gd name="connsiteY69" fmla="*/ 1412434 h 1885950"/>
                  <a:gd name="connsiteX70" fmla="*/ 42891 w 1643111"/>
                  <a:gd name="connsiteY70" fmla="*/ 1422921 h 1885950"/>
                  <a:gd name="connsiteX71" fmla="*/ 230914 w 1643111"/>
                  <a:gd name="connsiteY71" fmla="*/ 1315022 h 1885950"/>
                  <a:gd name="connsiteX72" fmla="*/ 185594 w 1643111"/>
                  <a:gd name="connsiteY72" fmla="*/ 1482471 h 1885950"/>
                  <a:gd name="connsiteX73" fmla="*/ 205597 w 1643111"/>
                  <a:gd name="connsiteY73" fmla="*/ 1517504 h 1885950"/>
                  <a:gd name="connsiteX74" fmla="*/ 213055 w 1643111"/>
                  <a:gd name="connsiteY74" fmla="*/ 1518533 h 1885950"/>
                  <a:gd name="connsiteX75" fmla="*/ 240630 w 1643111"/>
                  <a:gd name="connsiteY75" fmla="*/ 1497416 h 1885950"/>
                  <a:gd name="connsiteX76" fmla="*/ 300894 w 1643111"/>
                  <a:gd name="connsiteY76" fmla="*/ 1274788 h 1885950"/>
                  <a:gd name="connsiteX77" fmla="*/ 453856 w 1643111"/>
                  <a:gd name="connsiteY77" fmla="*/ 1187006 h 1885950"/>
                  <a:gd name="connsiteX78" fmla="*/ 366103 w 1643111"/>
                  <a:gd name="connsiteY78" fmla="*/ 1510475 h 1885950"/>
                  <a:gd name="connsiteX79" fmla="*/ 386205 w 1643111"/>
                  <a:gd name="connsiteY79" fmla="*/ 1545550 h 1885950"/>
                  <a:gd name="connsiteX80" fmla="*/ 421281 w 1643111"/>
                  <a:gd name="connsiteY80" fmla="*/ 1525448 h 1885950"/>
                  <a:gd name="connsiteX81" fmla="*/ 523779 w 1643111"/>
                  <a:gd name="connsiteY81" fmla="*/ 1146772 h 1885950"/>
                  <a:gd name="connsiteX82" fmla="*/ 664225 w 1643111"/>
                  <a:gd name="connsiteY82" fmla="*/ 1066190 h 1885950"/>
                  <a:gd name="connsiteX83" fmla="*/ 792813 w 1643111"/>
                  <a:gd name="connsiteY83" fmla="*/ 1140714 h 1885950"/>
                  <a:gd name="connsiteX84" fmla="*/ 792813 w 1643111"/>
                  <a:gd name="connsiteY84" fmla="*/ 1302620 h 1885950"/>
                  <a:gd name="connsiteX85" fmla="*/ 515578 w 1643111"/>
                  <a:gd name="connsiteY85" fmla="*/ 1579998 h 1885950"/>
                  <a:gd name="connsiteX86" fmla="*/ 516281 w 1643111"/>
                  <a:gd name="connsiteY86" fmla="*/ 1620403 h 1885950"/>
                  <a:gd name="connsiteX87" fmla="*/ 555983 w 1643111"/>
                  <a:gd name="connsiteY87" fmla="*/ 1620403 h 1885950"/>
                  <a:gd name="connsiteX88" fmla="*/ 792956 w 1643111"/>
                  <a:gd name="connsiteY88" fmla="*/ 1383430 h 1885950"/>
                  <a:gd name="connsiteX89" fmla="*/ 792956 w 1643111"/>
                  <a:gd name="connsiteY89" fmla="*/ 1559795 h 1885950"/>
                  <a:gd name="connsiteX90" fmla="*/ 629878 w 1643111"/>
                  <a:gd name="connsiteY90" fmla="*/ 1722873 h 1885950"/>
                  <a:gd name="connsiteX91" fmla="*/ 630581 w 1643111"/>
                  <a:gd name="connsiteY91" fmla="*/ 1763278 h 1885950"/>
                  <a:gd name="connsiteX92" fmla="*/ 670283 w 1643111"/>
                  <a:gd name="connsiteY92" fmla="*/ 1763278 h 1885950"/>
                  <a:gd name="connsiteX93" fmla="*/ 792956 w 1643111"/>
                  <a:gd name="connsiteY93" fmla="*/ 1640605 h 1885950"/>
                  <a:gd name="connsiteX94" fmla="*/ 792956 w 1643111"/>
                  <a:gd name="connsiteY94" fmla="*/ 1857375 h 1885950"/>
                  <a:gd name="connsiteX95" fmla="*/ 821531 w 1643111"/>
                  <a:gd name="connsiteY95" fmla="*/ 1885950 h 1885950"/>
                  <a:gd name="connsiteX96" fmla="*/ 850106 w 1643111"/>
                  <a:gd name="connsiteY96" fmla="*/ 1857375 h 1885950"/>
                  <a:gd name="connsiteX97" fmla="*/ 850106 w 1643111"/>
                  <a:gd name="connsiteY97" fmla="*/ 1640605 h 1885950"/>
                  <a:gd name="connsiteX98" fmla="*/ 972778 w 1643111"/>
                  <a:gd name="connsiteY98" fmla="*/ 1763278 h 1885950"/>
                  <a:gd name="connsiteX99" fmla="*/ 1013183 w 1643111"/>
                  <a:gd name="connsiteY99" fmla="*/ 1763980 h 1885950"/>
                  <a:gd name="connsiteX100" fmla="*/ 1013886 w 1643111"/>
                  <a:gd name="connsiteY100" fmla="*/ 1723575 h 1885950"/>
                  <a:gd name="connsiteX101" fmla="*/ 1013183 w 1643111"/>
                  <a:gd name="connsiteY101" fmla="*/ 1722873 h 1885950"/>
                  <a:gd name="connsiteX102" fmla="*/ 850106 w 1643111"/>
                  <a:gd name="connsiteY102" fmla="*/ 1559795 h 1885950"/>
                  <a:gd name="connsiteX103" fmla="*/ 850106 w 1643111"/>
                  <a:gd name="connsiteY103" fmla="*/ 1383430 h 1885950"/>
                  <a:gd name="connsiteX104" fmla="*/ 1087078 w 1643111"/>
                  <a:gd name="connsiteY104" fmla="*/ 1620403 h 1885950"/>
                  <a:gd name="connsiteX105" fmla="*/ 1127483 w 1643111"/>
                  <a:gd name="connsiteY105" fmla="*/ 1621105 h 1885950"/>
                  <a:gd name="connsiteX106" fmla="*/ 1128186 w 1643111"/>
                  <a:gd name="connsiteY106" fmla="*/ 1580700 h 1885950"/>
                  <a:gd name="connsiteX107" fmla="*/ 1127483 w 1643111"/>
                  <a:gd name="connsiteY107" fmla="*/ 1579998 h 1885950"/>
                  <a:gd name="connsiteX108" fmla="*/ 850106 w 1643111"/>
                  <a:gd name="connsiteY108" fmla="*/ 1302620 h 1885950"/>
                  <a:gd name="connsiteX109" fmla="*/ 850106 w 1643111"/>
                  <a:gd name="connsiteY109" fmla="*/ 1140714 h 1885950"/>
                  <a:gd name="connsiteX110" fmla="*/ 977322 w 1643111"/>
                  <a:gd name="connsiteY110" fmla="*/ 1068134 h 1885950"/>
                  <a:gd name="connsiteX111" fmla="*/ 1116711 w 1643111"/>
                  <a:gd name="connsiteY111" fmla="*/ 1150401 h 1885950"/>
                  <a:gd name="connsiteX112" fmla="*/ 1214523 w 1643111"/>
                  <a:gd name="connsiteY112" fmla="*/ 1530277 h 1885950"/>
                  <a:gd name="connsiteX113" fmla="*/ 1242155 w 1643111"/>
                  <a:gd name="connsiteY113" fmla="*/ 1551737 h 1885950"/>
                  <a:gd name="connsiteX114" fmla="*/ 1249299 w 1643111"/>
                  <a:gd name="connsiteY114" fmla="*/ 1550823 h 1885950"/>
                  <a:gd name="connsiteX115" fmla="*/ 1269844 w 1643111"/>
                  <a:gd name="connsiteY115" fmla="*/ 1516047 h 1885950"/>
                  <a:gd name="connsiteX116" fmla="*/ 1186234 w 1643111"/>
                  <a:gd name="connsiteY116" fmla="*/ 1191578 h 1885950"/>
                  <a:gd name="connsiteX117" fmla="*/ 1338110 w 1643111"/>
                  <a:gd name="connsiteY117" fmla="*/ 1281217 h 1885950"/>
                  <a:gd name="connsiteX118" fmla="*/ 1395688 w 1643111"/>
                  <a:gd name="connsiteY118" fmla="*/ 1504474 h 1885950"/>
                  <a:gd name="connsiteX119" fmla="*/ 1423349 w 1643111"/>
                  <a:gd name="connsiteY119" fmla="*/ 1525905 h 1885950"/>
                  <a:gd name="connsiteX120" fmla="*/ 1430493 w 1643111"/>
                  <a:gd name="connsiteY120" fmla="*/ 1525019 h 1885950"/>
                  <a:gd name="connsiteX121" fmla="*/ 1451050 w 1643111"/>
                  <a:gd name="connsiteY121" fmla="*/ 1490226 h 1885950"/>
                  <a:gd name="connsiteX122" fmla="*/ 1451038 w 1643111"/>
                  <a:gd name="connsiteY122" fmla="*/ 1490186 h 1885950"/>
                  <a:gd name="connsiteX123" fmla="*/ 1407747 w 1643111"/>
                  <a:gd name="connsiteY123" fmla="*/ 1322222 h 1885950"/>
                  <a:gd name="connsiteX124" fmla="*/ 1594428 w 1643111"/>
                  <a:gd name="connsiteY124" fmla="*/ 1432408 h 1885950"/>
                  <a:gd name="connsiteX125" fmla="*/ 1633561 w 1643111"/>
                  <a:gd name="connsiteY125" fmla="*/ 1422306 h 1885950"/>
                  <a:gd name="connsiteX126" fmla="*/ 1623460 w 1643111"/>
                  <a:gd name="connsiteY126" fmla="*/ 1383173 h 1885950"/>
                  <a:gd name="connsiteX127" fmla="*/ 1436808 w 1643111"/>
                  <a:gd name="connsiteY127" fmla="*/ 1272988 h 1885950"/>
                  <a:gd name="connsiteX128" fmla="*/ 1604800 w 1643111"/>
                  <a:gd name="connsiteY128" fmla="*/ 1229725 h 1885950"/>
                  <a:gd name="connsiteX129" fmla="*/ 1625331 w 1643111"/>
                  <a:gd name="connsiteY129" fmla="*/ 1194907 h 1885950"/>
                  <a:gd name="connsiteX130" fmla="*/ 1590513 w 1643111"/>
                  <a:gd name="connsiteY130" fmla="*/ 1174375 h 1885950"/>
                  <a:gd name="connsiteX131" fmla="*/ 1367113 w 1643111"/>
                  <a:gd name="connsiteY131" fmla="*/ 1231925 h 1885950"/>
                  <a:gd name="connsiteX132" fmla="*/ 1215237 w 1643111"/>
                  <a:gd name="connsiteY132" fmla="*/ 1142286 h 1885950"/>
                  <a:gd name="connsiteX133" fmla="*/ 1539763 w 1643111"/>
                  <a:gd name="connsiteY133" fmla="*/ 1058675 h 1885950"/>
                  <a:gd name="connsiteX134" fmla="*/ 1560309 w 1643111"/>
                  <a:gd name="connsiteY134" fmla="*/ 1023842 h 1885950"/>
                  <a:gd name="connsiteX135" fmla="*/ 1525476 w 1643111"/>
                  <a:gd name="connsiteY135" fmla="*/ 1003297 h 1885950"/>
                  <a:gd name="connsiteX136" fmla="*/ 1145686 w 1643111"/>
                  <a:gd name="connsiteY136" fmla="*/ 1101195 h 1885950"/>
                  <a:gd name="connsiteX137" fmla="*/ 1006411 w 1643111"/>
                  <a:gd name="connsiteY137" fmla="*/ 1018956 h 1885950"/>
                  <a:gd name="connsiteX138" fmla="*/ 1007240 w 1643111"/>
                  <a:gd name="connsiteY138" fmla="*/ 869280 h 1885950"/>
                  <a:gd name="connsiteX139" fmla="*/ 1147572 w 1643111"/>
                  <a:gd name="connsiteY139" fmla="*/ 788670 h 1885950"/>
                  <a:gd name="connsiteX140" fmla="*/ 1526248 w 1643111"/>
                  <a:gd name="connsiteY140" fmla="*/ 891140 h 1885950"/>
                  <a:gd name="connsiteX141" fmla="*/ 1533734 w 1643111"/>
                  <a:gd name="connsiteY141" fmla="*/ 892169 h 1885950"/>
                  <a:gd name="connsiteX142" fmla="*/ 1562272 w 1643111"/>
                  <a:gd name="connsiteY142" fmla="*/ 863559 h 1885950"/>
                  <a:gd name="connsiteX143" fmla="*/ 1541192 w 1643111"/>
                  <a:gd name="connsiteY143" fmla="*/ 836019 h 1885950"/>
                  <a:gd name="connsiteX144" fmla="*/ 1217666 w 1643111"/>
                  <a:gd name="connsiteY144" fmla="*/ 748494 h 1885950"/>
                  <a:gd name="connsiteX145" fmla="*/ 1370657 w 1643111"/>
                  <a:gd name="connsiteY145" fmla="*/ 660711 h 1885950"/>
                  <a:gd name="connsiteX146" fmla="*/ 1593284 w 1643111"/>
                  <a:gd name="connsiteY146" fmla="*/ 720947 h 1885950"/>
                  <a:gd name="connsiteX147" fmla="*/ 1600743 w 1643111"/>
                  <a:gd name="connsiteY147" fmla="*/ 721976 h 1885950"/>
                  <a:gd name="connsiteX148" fmla="*/ 1629280 w 1643111"/>
                  <a:gd name="connsiteY148" fmla="*/ 693367 h 1885950"/>
                  <a:gd name="connsiteX149" fmla="*/ 1608201 w 1643111"/>
                  <a:gd name="connsiteY149" fmla="*/ 665826 h 1885950"/>
                  <a:gd name="connsiteX150" fmla="*/ 1440751 w 1643111"/>
                  <a:gd name="connsiteY150" fmla="*/ 620478 h 1885950"/>
                  <a:gd name="connsiteX151" fmla="*/ 1628746 w 1643111"/>
                  <a:gd name="connsiteY151" fmla="*/ 512578 h 1885950"/>
                  <a:gd name="connsiteX152" fmla="*/ 1639319 w 1643111"/>
                  <a:gd name="connsiteY152" fmla="*/ 473576 h 1885950"/>
                  <a:gd name="connsiteX153" fmla="*/ 1639319 w 1643111"/>
                  <a:gd name="connsiteY153" fmla="*/ 473573 h 1885950"/>
                  <a:gd name="connsiteX154" fmla="*/ 821474 w 1643111"/>
                  <a:gd name="connsiteY154" fmla="*/ 1085850 h 1885950"/>
                  <a:gd name="connsiteX155" fmla="*/ 678599 w 1643111"/>
                  <a:gd name="connsiteY155" fmla="*/ 942975 h 1885950"/>
                  <a:gd name="connsiteX156" fmla="*/ 821474 w 1643111"/>
                  <a:gd name="connsiteY156" fmla="*/ 800100 h 1885950"/>
                  <a:gd name="connsiteX157" fmla="*/ 964349 w 1643111"/>
                  <a:gd name="connsiteY157" fmla="*/ 942975 h 1885950"/>
                  <a:gd name="connsiteX158" fmla="*/ 821474 w 1643111"/>
                  <a:gd name="connsiteY15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52435 w 1643111"/>
                  <a:gd name="connsiteY45" fmla="*/ 711718 h 1885950"/>
                  <a:gd name="connsiteX46" fmla="*/ 275748 w 1643111"/>
                  <a:gd name="connsiteY46" fmla="*/ 654168 h 1885950"/>
                  <a:gd name="connsiteX47" fmla="*/ 427653 w 1643111"/>
                  <a:gd name="connsiteY47" fmla="*/ 743807 h 1885950"/>
                  <a:gd name="connsiteX48" fmla="*/ 103098 w 1643111"/>
                  <a:gd name="connsiteY48" fmla="*/ 827275 h 1885950"/>
                  <a:gd name="connsiteX49" fmla="*/ 82470 w 1643111"/>
                  <a:gd name="connsiteY49" fmla="*/ 862025 h 1885950"/>
                  <a:gd name="connsiteX50" fmla="*/ 110213 w 1643111"/>
                  <a:gd name="connsiteY50" fmla="*/ 883539 h 1885950"/>
                  <a:gd name="connsiteX51" fmla="*/ 117357 w 1643111"/>
                  <a:gd name="connsiteY51" fmla="*/ 882653 h 1885950"/>
                  <a:gd name="connsiteX52" fmla="*/ 497233 w 1643111"/>
                  <a:gd name="connsiteY52" fmla="*/ 784755 h 1885950"/>
                  <a:gd name="connsiteX53" fmla="*/ 636536 w 1643111"/>
                  <a:gd name="connsiteY53" fmla="*/ 866994 h 1885950"/>
                  <a:gd name="connsiteX54" fmla="*/ 635679 w 1643111"/>
                  <a:gd name="connsiteY54" fmla="*/ 1016670 h 1885950"/>
                  <a:gd name="connsiteX55" fmla="*/ 495347 w 1643111"/>
                  <a:gd name="connsiteY55" fmla="*/ 1097280 h 1885950"/>
                  <a:gd name="connsiteX56" fmla="*/ 116671 w 1643111"/>
                  <a:gd name="connsiteY56" fmla="*/ 994724 h 1885950"/>
                  <a:gd name="connsiteX57" fmla="*/ 80844 w 1643111"/>
                  <a:gd name="connsiteY57" fmla="*/ 1013418 h 1885950"/>
                  <a:gd name="connsiteX58" fmla="*/ 99535 w 1643111"/>
                  <a:gd name="connsiteY58" fmla="*/ 1049246 h 1885950"/>
                  <a:gd name="connsiteX59" fmla="*/ 101755 w 1643111"/>
                  <a:gd name="connsiteY59" fmla="*/ 1049846 h 1885950"/>
                  <a:gd name="connsiteX60" fmla="*/ 425253 w 1643111"/>
                  <a:gd name="connsiteY60" fmla="*/ 1137428 h 1885950"/>
                  <a:gd name="connsiteX61" fmla="*/ 272291 w 1643111"/>
                  <a:gd name="connsiteY61" fmla="*/ 1225239 h 1885950"/>
                  <a:gd name="connsiteX62" fmla="*/ 49806 w 1643111"/>
                  <a:gd name="connsiteY62" fmla="*/ 1165003 h 1885950"/>
                  <a:gd name="connsiteX63" fmla="*/ 13979 w 1643111"/>
                  <a:gd name="connsiteY63" fmla="*/ 1183697 h 1885950"/>
                  <a:gd name="connsiteX64" fmla="*/ 32669 w 1643111"/>
                  <a:gd name="connsiteY64" fmla="*/ 1219524 h 1885950"/>
                  <a:gd name="connsiteX65" fmla="*/ 34890 w 1643111"/>
                  <a:gd name="connsiteY65" fmla="*/ 1220124 h 1885950"/>
                  <a:gd name="connsiteX66" fmla="*/ 202311 w 1643111"/>
                  <a:gd name="connsiteY66" fmla="*/ 1265472 h 1885950"/>
                  <a:gd name="connsiteX67" fmla="*/ 14316 w 1643111"/>
                  <a:gd name="connsiteY67" fmla="*/ 1373372 h 1885950"/>
                  <a:gd name="connsiteX68" fmla="*/ 3829 w 1643111"/>
                  <a:gd name="connsiteY68" fmla="*/ 1412434 h 1885950"/>
                  <a:gd name="connsiteX69" fmla="*/ 42891 w 1643111"/>
                  <a:gd name="connsiteY69" fmla="*/ 1422921 h 1885950"/>
                  <a:gd name="connsiteX70" fmla="*/ 230914 w 1643111"/>
                  <a:gd name="connsiteY70" fmla="*/ 1315022 h 1885950"/>
                  <a:gd name="connsiteX71" fmla="*/ 185594 w 1643111"/>
                  <a:gd name="connsiteY71" fmla="*/ 1482471 h 1885950"/>
                  <a:gd name="connsiteX72" fmla="*/ 205597 w 1643111"/>
                  <a:gd name="connsiteY72" fmla="*/ 1517504 h 1885950"/>
                  <a:gd name="connsiteX73" fmla="*/ 213055 w 1643111"/>
                  <a:gd name="connsiteY73" fmla="*/ 1518533 h 1885950"/>
                  <a:gd name="connsiteX74" fmla="*/ 240630 w 1643111"/>
                  <a:gd name="connsiteY74" fmla="*/ 1497416 h 1885950"/>
                  <a:gd name="connsiteX75" fmla="*/ 300894 w 1643111"/>
                  <a:gd name="connsiteY75" fmla="*/ 1274788 h 1885950"/>
                  <a:gd name="connsiteX76" fmla="*/ 453856 w 1643111"/>
                  <a:gd name="connsiteY76" fmla="*/ 1187006 h 1885950"/>
                  <a:gd name="connsiteX77" fmla="*/ 366103 w 1643111"/>
                  <a:gd name="connsiteY77" fmla="*/ 1510475 h 1885950"/>
                  <a:gd name="connsiteX78" fmla="*/ 386205 w 1643111"/>
                  <a:gd name="connsiteY78" fmla="*/ 1545550 h 1885950"/>
                  <a:gd name="connsiteX79" fmla="*/ 421281 w 1643111"/>
                  <a:gd name="connsiteY79" fmla="*/ 1525448 h 1885950"/>
                  <a:gd name="connsiteX80" fmla="*/ 523779 w 1643111"/>
                  <a:gd name="connsiteY80" fmla="*/ 1146772 h 1885950"/>
                  <a:gd name="connsiteX81" fmla="*/ 664225 w 1643111"/>
                  <a:gd name="connsiteY81" fmla="*/ 1066190 h 1885950"/>
                  <a:gd name="connsiteX82" fmla="*/ 792813 w 1643111"/>
                  <a:gd name="connsiteY82" fmla="*/ 1140714 h 1885950"/>
                  <a:gd name="connsiteX83" fmla="*/ 792813 w 1643111"/>
                  <a:gd name="connsiteY83" fmla="*/ 1302620 h 1885950"/>
                  <a:gd name="connsiteX84" fmla="*/ 515578 w 1643111"/>
                  <a:gd name="connsiteY84" fmla="*/ 1579998 h 1885950"/>
                  <a:gd name="connsiteX85" fmla="*/ 516281 w 1643111"/>
                  <a:gd name="connsiteY85" fmla="*/ 1620403 h 1885950"/>
                  <a:gd name="connsiteX86" fmla="*/ 555983 w 1643111"/>
                  <a:gd name="connsiteY86" fmla="*/ 1620403 h 1885950"/>
                  <a:gd name="connsiteX87" fmla="*/ 792956 w 1643111"/>
                  <a:gd name="connsiteY87" fmla="*/ 1383430 h 1885950"/>
                  <a:gd name="connsiteX88" fmla="*/ 792956 w 1643111"/>
                  <a:gd name="connsiteY88" fmla="*/ 1559795 h 1885950"/>
                  <a:gd name="connsiteX89" fmla="*/ 629878 w 1643111"/>
                  <a:gd name="connsiteY89" fmla="*/ 1722873 h 1885950"/>
                  <a:gd name="connsiteX90" fmla="*/ 630581 w 1643111"/>
                  <a:gd name="connsiteY90" fmla="*/ 1763278 h 1885950"/>
                  <a:gd name="connsiteX91" fmla="*/ 670283 w 1643111"/>
                  <a:gd name="connsiteY91" fmla="*/ 1763278 h 1885950"/>
                  <a:gd name="connsiteX92" fmla="*/ 792956 w 1643111"/>
                  <a:gd name="connsiteY92" fmla="*/ 1640605 h 1885950"/>
                  <a:gd name="connsiteX93" fmla="*/ 792956 w 1643111"/>
                  <a:gd name="connsiteY93" fmla="*/ 1857375 h 1885950"/>
                  <a:gd name="connsiteX94" fmla="*/ 821531 w 1643111"/>
                  <a:gd name="connsiteY94" fmla="*/ 1885950 h 1885950"/>
                  <a:gd name="connsiteX95" fmla="*/ 850106 w 1643111"/>
                  <a:gd name="connsiteY95" fmla="*/ 1857375 h 1885950"/>
                  <a:gd name="connsiteX96" fmla="*/ 850106 w 1643111"/>
                  <a:gd name="connsiteY96" fmla="*/ 1640605 h 1885950"/>
                  <a:gd name="connsiteX97" fmla="*/ 972778 w 1643111"/>
                  <a:gd name="connsiteY97" fmla="*/ 1763278 h 1885950"/>
                  <a:gd name="connsiteX98" fmla="*/ 1013183 w 1643111"/>
                  <a:gd name="connsiteY98" fmla="*/ 1763980 h 1885950"/>
                  <a:gd name="connsiteX99" fmla="*/ 1013886 w 1643111"/>
                  <a:gd name="connsiteY99" fmla="*/ 1723575 h 1885950"/>
                  <a:gd name="connsiteX100" fmla="*/ 1013183 w 1643111"/>
                  <a:gd name="connsiteY100" fmla="*/ 1722873 h 1885950"/>
                  <a:gd name="connsiteX101" fmla="*/ 850106 w 1643111"/>
                  <a:gd name="connsiteY101" fmla="*/ 1559795 h 1885950"/>
                  <a:gd name="connsiteX102" fmla="*/ 850106 w 1643111"/>
                  <a:gd name="connsiteY102" fmla="*/ 1383430 h 1885950"/>
                  <a:gd name="connsiteX103" fmla="*/ 1087078 w 1643111"/>
                  <a:gd name="connsiteY103" fmla="*/ 1620403 h 1885950"/>
                  <a:gd name="connsiteX104" fmla="*/ 1127483 w 1643111"/>
                  <a:gd name="connsiteY104" fmla="*/ 1621105 h 1885950"/>
                  <a:gd name="connsiteX105" fmla="*/ 1128186 w 1643111"/>
                  <a:gd name="connsiteY105" fmla="*/ 1580700 h 1885950"/>
                  <a:gd name="connsiteX106" fmla="*/ 1127483 w 1643111"/>
                  <a:gd name="connsiteY106" fmla="*/ 1579998 h 1885950"/>
                  <a:gd name="connsiteX107" fmla="*/ 850106 w 1643111"/>
                  <a:gd name="connsiteY107" fmla="*/ 1302620 h 1885950"/>
                  <a:gd name="connsiteX108" fmla="*/ 850106 w 1643111"/>
                  <a:gd name="connsiteY108" fmla="*/ 1140714 h 1885950"/>
                  <a:gd name="connsiteX109" fmla="*/ 977322 w 1643111"/>
                  <a:gd name="connsiteY109" fmla="*/ 1068134 h 1885950"/>
                  <a:gd name="connsiteX110" fmla="*/ 1116711 w 1643111"/>
                  <a:gd name="connsiteY110" fmla="*/ 1150401 h 1885950"/>
                  <a:gd name="connsiteX111" fmla="*/ 1214523 w 1643111"/>
                  <a:gd name="connsiteY111" fmla="*/ 1530277 h 1885950"/>
                  <a:gd name="connsiteX112" fmla="*/ 1242155 w 1643111"/>
                  <a:gd name="connsiteY112" fmla="*/ 1551737 h 1885950"/>
                  <a:gd name="connsiteX113" fmla="*/ 1249299 w 1643111"/>
                  <a:gd name="connsiteY113" fmla="*/ 1550823 h 1885950"/>
                  <a:gd name="connsiteX114" fmla="*/ 1269844 w 1643111"/>
                  <a:gd name="connsiteY114" fmla="*/ 1516047 h 1885950"/>
                  <a:gd name="connsiteX115" fmla="*/ 1186234 w 1643111"/>
                  <a:gd name="connsiteY115" fmla="*/ 1191578 h 1885950"/>
                  <a:gd name="connsiteX116" fmla="*/ 1338110 w 1643111"/>
                  <a:gd name="connsiteY116" fmla="*/ 1281217 h 1885950"/>
                  <a:gd name="connsiteX117" fmla="*/ 1395688 w 1643111"/>
                  <a:gd name="connsiteY117" fmla="*/ 1504474 h 1885950"/>
                  <a:gd name="connsiteX118" fmla="*/ 1423349 w 1643111"/>
                  <a:gd name="connsiteY118" fmla="*/ 1525905 h 1885950"/>
                  <a:gd name="connsiteX119" fmla="*/ 1430493 w 1643111"/>
                  <a:gd name="connsiteY119" fmla="*/ 1525019 h 1885950"/>
                  <a:gd name="connsiteX120" fmla="*/ 1451050 w 1643111"/>
                  <a:gd name="connsiteY120" fmla="*/ 1490226 h 1885950"/>
                  <a:gd name="connsiteX121" fmla="*/ 1451038 w 1643111"/>
                  <a:gd name="connsiteY121" fmla="*/ 1490186 h 1885950"/>
                  <a:gd name="connsiteX122" fmla="*/ 1407747 w 1643111"/>
                  <a:gd name="connsiteY122" fmla="*/ 1322222 h 1885950"/>
                  <a:gd name="connsiteX123" fmla="*/ 1594428 w 1643111"/>
                  <a:gd name="connsiteY123" fmla="*/ 1432408 h 1885950"/>
                  <a:gd name="connsiteX124" fmla="*/ 1633561 w 1643111"/>
                  <a:gd name="connsiteY124" fmla="*/ 1422306 h 1885950"/>
                  <a:gd name="connsiteX125" fmla="*/ 1623460 w 1643111"/>
                  <a:gd name="connsiteY125" fmla="*/ 1383173 h 1885950"/>
                  <a:gd name="connsiteX126" fmla="*/ 1436808 w 1643111"/>
                  <a:gd name="connsiteY126" fmla="*/ 1272988 h 1885950"/>
                  <a:gd name="connsiteX127" fmla="*/ 1604800 w 1643111"/>
                  <a:gd name="connsiteY127" fmla="*/ 1229725 h 1885950"/>
                  <a:gd name="connsiteX128" fmla="*/ 1625331 w 1643111"/>
                  <a:gd name="connsiteY128" fmla="*/ 1194907 h 1885950"/>
                  <a:gd name="connsiteX129" fmla="*/ 1590513 w 1643111"/>
                  <a:gd name="connsiteY129" fmla="*/ 1174375 h 1885950"/>
                  <a:gd name="connsiteX130" fmla="*/ 1367113 w 1643111"/>
                  <a:gd name="connsiteY130" fmla="*/ 1231925 h 1885950"/>
                  <a:gd name="connsiteX131" fmla="*/ 1215237 w 1643111"/>
                  <a:gd name="connsiteY131" fmla="*/ 1142286 h 1885950"/>
                  <a:gd name="connsiteX132" fmla="*/ 1539763 w 1643111"/>
                  <a:gd name="connsiteY132" fmla="*/ 1058675 h 1885950"/>
                  <a:gd name="connsiteX133" fmla="*/ 1560309 w 1643111"/>
                  <a:gd name="connsiteY133" fmla="*/ 1023842 h 1885950"/>
                  <a:gd name="connsiteX134" fmla="*/ 1525476 w 1643111"/>
                  <a:gd name="connsiteY134" fmla="*/ 1003297 h 1885950"/>
                  <a:gd name="connsiteX135" fmla="*/ 1145686 w 1643111"/>
                  <a:gd name="connsiteY135" fmla="*/ 1101195 h 1885950"/>
                  <a:gd name="connsiteX136" fmla="*/ 1006411 w 1643111"/>
                  <a:gd name="connsiteY136" fmla="*/ 1018956 h 1885950"/>
                  <a:gd name="connsiteX137" fmla="*/ 1007240 w 1643111"/>
                  <a:gd name="connsiteY137" fmla="*/ 869280 h 1885950"/>
                  <a:gd name="connsiteX138" fmla="*/ 1147572 w 1643111"/>
                  <a:gd name="connsiteY138" fmla="*/ 788670 h 1885950"/>
                  <a:gd name="connsiteX139" fmla="*/ 1526248 w 1643111"/>
                  <a:gd name="connsiteY139" fmla="*/ 891140 h 1885950"/>
                  <a:gd name="connsiteX140" fmla="*/ 1533734 w 1643111"/>
                  <a:gd name="connsiteY140" fmla="*/ 892169 h 1885950"/>
                  <a:gd name="connsiteX141" fmla="*/ 1562272 w 1643111"/>
                  <a:gd name="connsiteY141" fmla="*/ 863559 h 1885950"/>
                  <a:gd name="connsiteX142" fmla="*/ 1541192 w 1643111"/>
                  <a:gd name="connsiteY142" fmla="*/ 836019 h 1885950"/>
                  <a:gd name="connsiteX143" fmla="*/ 1217666 w 1643111"/>
                  <a:gd name="connsiteY143" fmla="*/ 748494 h 1885950"/>
                  <a:gd name="connsiteX144" fmla="*/ 1370657 w 1643111"/>
                  <a:gd name="connsiteY144" fmla="*/ 660711 h 1885950"/>
                  <a:gd name="connsiteX145" fmla="*/ 1593284 w 1643111"/>
                  <a:gd name="connsiteY145" fmla="*/ 720947 h 1885950"/>
                  <a:gd name="connsiteX146" fmla="*/ 1600743 w 1643111"/>
                  <a:gd name="connsiteY146" fmla="*/ 721976 h 1885950"/>
                  <a:gd name="connsiteX147" fmla="*/ 1629280 w 1643111"/>
                  <a:gd name="connsiteY147" fmla="*/ 693367 h 1885950"/>
                  <a:gd name="connsiteX148" fmla="*/ 1608201 w 1643111"/>
                  <a:gd name="connsiteY148" fmla="*/ 665826 h 1885950"/>
                  <a:gd name="connsiteX149" fmla="*/ 1440751 w 1643111"/>
                  <a:gd name="connsiteY149" fmla="*/ 620478 h 1885950"/>
                  <a:gd name="connsiteX150" fmla="*/ 1628746 w 1643111"/>
                  <a:gd name="connsiteY150" fmla="*/ 512578 h 1885950"/>
                  <a:gd name="connsiteX151" fmla="*/ 1639319 w 1643111"/>
                  <a:gd name="connsiteY151" fmla="*/ 473576 h 1885950"/>
                  <a:gd name="connsiteX152" fmla="*/ 1639319 w 1643111"/>
                  <a:gd name="connsiteY152" fmla="*/ 473573 h 1885950"/>
                  <a:gd name="connsiteX153" fmla="*/ 821474 w 1643111"/>
                  <a:gd name="connsiteY153" fmla="*/ 1085850 h 1885950"/>
                  <a:gd name="connsiteX154" fmla="*/ 678599 w 1643111"/>
                  <a:gd name="connsiteY154" fmla="*/ 942975 h 1885950"/>
                  <a:gd name="connsiteX155" fmla="*/ 821474 w 1643111"/>
                  <a:gd name="connsiteY155" fmla="*/ 800100 h 1885950"/>
                  <a:gd name="connsiteX156" fmla="*/ 964349 w 1643111"/>
                  <a:gd name="connsiteY156" fmla="*/ 942975 h 1885950"/>
                  <a:gd name="connsiteX157" fmla="*/ 821474 w 1643111"/>
                  <a:gd name="connsiteY15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275748 w 1643111"/>
                  <a:gd name="connsiteY45" fmla="*/ 654168 h 1885950"/>
                  <a:gd name="connsiteX46" fmla="*/ 427653 w 1643111"/>
                  <a:gd name="connsiteY46" fmla="*/ 743807 h 1885950"/>
                  <a:gd name="connsiteX47" fmla="*/ 103098 w 1643111"/>
                  <a:gd name="connsiteY47" fmla="*/ 827275 h 1885950"/>
                  <a:gd name="connsiteX48" fmla="*/ 82470 w 1643111"/>
                  <a:gd name="connsiteY48" fmla="*/ 862025 h 1885950"/>
                  <a:gd name="connsiteX49" fmla="*/ 110213 w 1643111"/>
                  <a:gd name="connsiteY49" fmla="*/ 883539 h 1885950"/>
                  <a:gd name="connsiteX50" fmla="*/ 117357 w 1643111"/>
                  <a:gd name="connsiteY50" fmla="*/ 882653 h 1885950"/>
                  <a:gd name="connsiteX51" fmla="*/ 497233 w 1643111"/>
                  <a:gd name="connsiteY51" fmla="*/ 784755 h 1885950"/>
                  <a:gd name="connsiteX52" fmla="*/ 636536 w 1643111"/>
                  <a:gd name="connsiteY52" fmla="*/ 866994 h 1885950"/>
                  <a:gd name="connsiteX53" fmla="*/ 635679 w 1643111"/>
                  <a:gd name="connsiteY53" fmla="*/ 1016670 h 1885950"/>
                  <a:gd name="connsiteX54" fmla="*/ 495347 w 1643111"/>
                  <a:gd name="connsiteY54" fmla="*/ 1097280 h 1885950"/>
                  <a:gd name="connsiteX55" fmla="*/ 116671 w 1643111"/>
                  <a:gd name="connsiteY55" fmla="*/ 994724 h 1885950"/>
                  <a:gd name="connsiteX56" fmla="*/ 80844 w 1643111"/>
                  <a:gd name="connsiteY56" fmla="*/ 1013418 h 1885950"/>
                  <a:gd name="connsiteX57" fmla="*/ 99535 w 1643111"/>
                  <a:gd name="connsiteY57" fmla="*/ 1049246 h 1885950"/>
                  <a:gd name="connsiteX58" fmla="*/ 101755 w 1643111"/>
                  <a:gd name="connsiteY58" fmla="*/ 1049846 h 1885950"/>
                  <a:gd name="connsiteX59" fmla="*/ 425253 w 1643111"/>
                  <a:gd name="connsiteY59" fmla="*/ 1137428 h 1885950"/>
                  <a:gd name="connsiteX60" fmla="*/ 272291 w 1643111"/>
                  <a:gd name="connsiteY60" fmla="*/ 1225239 h 1885950"/>
                  <a:gd name="connsiteX61" fmla="*/ 49806 w 1643111"/>
                  <a:gd name="connsiteY61" fmla="*/ 1165003 h 1885950"/>
                  <a:gd name="connsiteX62" fmla="*/ 13979 w 1643111"/>
                  <a:gd name="connsiteY62" fmla="*/ 1183697 h 1885950"/>
                  <a:gd name="connsiteX63" fmla="*/ 32669 w 1643111"/>
                  <a:gd name="connsiteY63" fmla="*/ 1219524 h 1885950"/>
                  <a:gd name="connsiteX64" fmla="*/ 34890 w 1643111"/>
                  <a:gd name="connsiteY64" fmla="*/ 1220124 h 1885950"/>
                  <a:gd name="connsiteX65" fmla="*/ 202311 w 1643111"/>
                  <a:gd name="connsiteY65" fmla="*/ 1265472 h 1885950"/>
                  <a:gd name="connsiteX66" fmla="*/ 14316 w 1643111"/>
                  <a:gd name="connsiteY66" fmla="*/ 1373372 h 1885950"/>
                  <a:gd name="connsiteX67" fmla="*/ 3829 w 1643111"/>
                  <a:gd name="connsiteY67" fmla="*/ 1412434 h 1885950"/>
                  <a:gd name="connsiteX68" fmla="*/ 42891 w 1643111"/>
                  <a:gd name="connsiteY68" fmla="*/ 1422921 h 1885950"/>
                  <a:gd name="connsiteX69" fmla="*/ 230914 w 1643111"/>
                  <a:gd name="connsiteY69" fmla="*/ 1315022 h 1885950"/>
                  <a:gd name="connsiteX70" fmla="*/ 185594 w 1643111"/>
                  <a:gd name="connsiteY70" fmla="*/ 1482471 h 1885950"/>
                  <a:gd name="connsiteX71" fmla="*/ 205597 w 1643111"/>
                  <a:gd name="connsiteY71" fmla="*/ 1517504 h 1885950"/>
                  <a:gd name="connsiteX72" fmla="*/ 213055 w 1643111"/>
                  <a:gd name="connsiteY72" fmla="*/ 1518533 h 1885950"/>
                  <a:gd name="connsiteX73" fmla="*/ 240630 w 1643111"/>
                  <a:gd name="connsiteY73" fmla="*/ 1497416 h 1885950"/>
                  <a:gd name="connsiteX74" fmla="*/ 300894 w 1643111"/>
                  <a:gd name="connsiteY74" fmla="*/ 1274788 h 1885950"/>
                  <a:gd name="connsiteX75" fmla="*/ 453856 w 1643111"/>
                  <a:gd name="connsiteY75" fmla="*/ 1187006 h 1885950"/>
                  <a:gd name="connsiteX76" fmla="*/ 366103 w 1643111"/>
                  <a:gd name="connsiteY76" fmla="*/ 1510475 h 1885950"/>
                  <a:gd name="connsiteX77" fmla="*/ 386205 w 1643111"/>
                  <a:gd name="connsiteY77" fmla="*/ 1545550 h 1885950"/>
                  <a:gd name="connsiteX78" fmla="*/ 421281 w 1643111"/>
                  <a:gd name="connsiteY78" fmla="*/ 1525448 h 1885950"/>
                  <a:gd name="connsiteX79" fmla="*/ 523779 w 1643111"/>
                  <a:gd name="connsiteY79" fmla="*/ 1146772 h 1885950"/>
                  <a:gd name="connsiteX80" fmla="*/ 664225 w 1643111"/>
                  <a:gd name="connsiteY80" fmla="*/ 1066190 h 1885950"/>
                  <a:gd name="connsiteX81" fmla="*/ 792813 w 1643111"/>
                  <a:gd name="connsiteY81" fmla="*/ 1140714 h 1885950"/>
                  <a:gd name="connsiteX82" fmla="*/ 792813 w 1643111"/>
                  <a:gd name="connsiteY82" fmla="*/ 1302620 h 1885950"/>
                  <a:gd name="connsiteX83" fmla="*/ 515578 w 1643111"/>
                  <a:gd name="connsiteY83" fmla="*/ 1579998 h 1885950"/>
                  <a:gd name="connsiteX84" fmla="*/ 516281 w 1643111"/>
                  <a:gd name="connsiteY84" fmla="*/ 1620403 h 1885950"/>
                  <a:gd name="connsiteX85" fmla="*/ 555983 w 1643111"/>
                  <a:gd name="connsiteY85" fmla="*/ 1620403 h 1885950"/>
                  <a:gd name="connsiteX86" fmla="*/ 792956 w 1643111"/>
                  <a:gd name="connsiteY86" fmla="*/ 1383430 h 1885950"/>
                  <a:gd name="connsiteX87" fmla="*/ 792956 w 1643111"/>
                  <a:gd name="connsiteY87" fmla="*/ 1559795 h 1885950"/>
                  <a:gd name="connsiteX88" fmla="*/ 629878 w 1643111"/>
                  <a:gd name="connsiteY88" fmla="*/ 1722873 h 1885950"/>
                  <a:gd name="connsiteX89" fmla="*/ 630581 w 1643111"/>
                  <a:gd name="connsiteY89" fmla="*/ 1763278 h 1885950"/>
                  <a:gd name="connsiteX90" fmla="*/ 670283 w 1643111"/>
                  <a:gd name="connsiteY90" fmla="*/ 1763278 h 1885950"/>
                  <a:gd name="connsiteX91" fmla="*/ 792956 w 1643111"/>
                  <a:gd name="connsiteY91" fmla="*/ 1640605 h 1885950"/>
                  <a:gd name="connsiteX92" fmla="*/ 792956 w 1643111"/>
                  <a:gd name="connsiteY92" fmla="*/ 1857375 h 1885950"/>
                  <a:gd name="connsiteX93" fmla="*/ 821531 w 1643111"/>
                  <a:gd name="connsiteY93" fmla="*/ 1885950 h 1885950"/>
                  <a:gd name="connsiteX94" fmla="*/ 850106 w 1643111"/>
                  <a:gd name="connsiteY94" fmla="*/ 1857375 h 1885950"/>
                  <a:gd name="connsiteX95" fmla="*/ 850106 w 1643111"/>
                  <a:gd name="connsiteY95" fmla="*/ 1640605 h 1885950"/>
                  <a:gd name="connsiteX96" fmla="*/ 972778 w 1643111"/>
                  <a:gd name="connsiteY96" fmla="*/ 1763278 h 1885950"/>
                  <a:gd name="connsiteX97" fmla="*/ 1013183 w 1643111"/>
                  <a:gd name="connsiteY97" fmla="*/ 1763980 h 1885950"/>
                  <a:gd name="connsiteX98" fmla="*/ 1013886 w 1643111"/>
                  <a:gd name="connsiteY98" fmla="*/ 1723575 h 1885950"/>
                  <a:gd name="connsiteX99" fmla="*/ 1013183 w 1643111"/>
                  <a:gd name="connsiteY99" fmla="*/ 1722873 h 1885950"/>
                  <a:gd name="connsiteX100" fmla="*/ 850106 w 1643111"/>
                  <a:gd name="connsiteY100" fmla="*/ 1559795 h 1885950"/>
                  <a:gd name="connsiteX101" fmla="*/ 850106 w 1643111"/>
                  <a:gd name="connsiteY101" fmla="*/ 1383430 h 1885950"/>
                  <a:gd name="connsiteX102" fmla="*/ 1087078 w 1643111"/>
                  <a:gd name="connsiteY102" fmla="*/ 1620403 h 1885950"/>
                  <a:gd name="connsiteX103" fmla="*/ 1127483 w 1643111"/>
                  <a:gd name="connsiteY103" fmla="*/ 1621105 h 1885950"/>
                  <a:gd name="connsiteX104" fmla="*/ 1128186 w 1643111"/>
                  <a:gd name="connsiteY104" fmla="*/ 1580700 h 1885950"/>
                  <a:gd name="connsiteX105" fmla="*/ 1127483 w 1643111"/>
                  <a:gd name="connsiteY105" fmla="*/ 1579998 h 1885950"/>
                  <a:gd name="connsiteX106" fmla="*/ 850106 w 1643111"/>
                  <a:gd name="connsiteY106" fmla="*/ 1302620 h 1885950"/>
                  <a:gd name="connsiteX107" fmla="*/ 850106 w 1643111"/>
                  <a:gd name="connsiteY107" fmla="*/ 1140714 h 1885950"/>
                  <a:gd name="connsiteX108" fmla="*/ 977322 w 1643111"/>
                  <a:gd name="connsiteY108" fmla="*/ 1068134 h 1885950"/>
                  <a:gd name="connsiteX109" fmla="*/ 1116711 w 1643111"/>
                  <a:gd name="connsiteY109" fmla="*/ 1150401 h 1885950"/>
                  <a:gd name="connsiteX110" fmla="*/ 1214523 w 1643111"/>
                  <a:gd name="connsiteY110" fmla="*/ 1530277 h 1885950"/>
                  <a:gd name="connsiteX111" fmla="*/ 1242155 w 1643111"/>
                  <a:gd name="connsiteY111" fmla="*/ 1551737 h 1885950"/>
                  <a:gd name="connsiteX112" fmla="*/ 1249299 w 1643111"/>
                  <a:gd name="connsiteY112" fmla="*/ 1550823 h 1885950"/>
                  <a:gd name="connsiteX113" fmla="*/ 1269844 w 1643111"/>
                  <a:gd name="connsiteY113" fmla="*/ 1516047 h 1885950"/>
                  <a:gd name="connsiteX114" fmla="*/ 1186234 w 1643111"/>
                  <a:gd name="connsiteY114" fmla="*/ 1191578 h 1885950"/>
                  <a:gd name="connsiteX115" fmla="*/ 1338110 w 1643111"/>
                  <a:gd name="connsiteY115" fmla="*/ 1281217 h 1885950"/>
                  <a:gd name="connsiteX116" fmla="*/ 1395688 w 1643111"/>
                  <a:gd name="connsiteY116" fmla="*/ 1504474 h 1885950"/>
                  <a:gd name="connsiteX117" fmla="*/ 1423349 w 1643111"/>
                  <a:gd name="connsiteY117" fmla="*/ 1525905 h 1885950"/>
                  <a:gd name="connsiteX118" fmla="*/ 1430493 w 1643111"/>
                  <a:gd name="connsiteY118" fmla="*/ 1525019 h 1885950"/>
                  <a:gd name="connsiteX119" fmla="*/ 1451050 w 1643111"/>
                  <a:gd name="connsiteY119" fmla="*/ 1490226 h 1885950"/>
                  <a:gd name="connsiteX120" fmla="*/ 1451038 w 1643111"/>
                  <a:gd name="connsiteY120" fmla="*/ 1490186 h 1885950"/>
                  <a:gd name="connsiteX121" fmla="*/ 1407747 w 1643111"/>
                  <a:gd name="connsiteY121" fmla="*/ 1322222 h 1885950"/>
                  <a:gd name="connsiteX122" fmla="*/ 1594428 w 1643111"/>
                  <a:gd name="connsiteY122" fmla="*/ 1432408 h 1885950"/>
                  <a:gd name="connsiteX123" fmla="*/ 1633561 w 1643111"/>
                  <a:gd name="connsiteY123" fmla="*/ 1422306 h 1885950"/>
                  <a:gd name="connsiteX124" fmla="*/ 1623460 w 1643111"/>
                  <a:gd name="connsiteY124" fmla="*/ 1383173 h 1885950"/>
                  <a:gd name="connsiteX125" fmla="*/ 1436808 w 1643111"/>
                  <a:gd name="connsiteY125" fmla="*/ 1272988 h 1885950"/>
                  <a:gd name="connsiteX126" fmla="*/ 1604800 w 1643111"/>
                  <a:gd name="connsiteY126" fmla="*/ 1229725 h 1885950"/>
                  <a:gd name="connsiteX127" fmla="*/ 1625331 w 1643111"/>
                  <a:gd name="connsiteY127" fmla="*/ 1194907 h 1885950"/>
                  <a:gd name="connsiteX128" fmla="*/ 1590513 w 1643111"/>
                  <a:gd name="connsiteY128" fmla="*/ 1174375 h 1885950"/>
                  <a:gd name="connsiteX129" fmla="*/ 1367113 w 1643111"/>
                  <a:gd name="connsiteY129" fmla="*/ 1231925 h 1885950"/>
                  <a:gd name="connsiteX130" fmla="*/ 1215237 w 1643111"/>
                  <a:gd name="connsiteY130" fmla="*/ 1142286 h 1885950"/>
                  <a:gd name="connsiteX131" fmla="*/ 1539763 w 1643111"/>
                  <a:gd name="connsiteY131" fmla="*/ 1058675 h 1885950"/>
                  <a:gd name="connsiteX132" fmla="*/ 1560309 w 1643111"/>
                  <a:gd name="connsiteY132" fmla="*/ 1023842 h 1885950"/>
                  <a:gd name="connsiteX133" fmla="*/ 1525476 w 1643111"/>
                  <a:gd name="connsiteY133" fmla="*/ 1003297 h 1885950"/>
                  <a:gd name="connsiteX134" fmla="*/ 1145686 w 1643111"/>
                  <a:gd name="connsiteY134" fmla="*/ 1101195 h 1885950"/>
                  <a:gd name="connsiteX135" fmla="*/ 1006411 w 1643111"/>
                  <a:gd name="connsiteY135" fmla="*/ 1018956 h 1885950"/>
                  <a:gd name="connsiteX136" fmla="*/ 1007240 w 1643111"/>
                  <a:gd name="connsiteY136" fmla="*/ 869280 h 1885950"/>
                  <a:gd name="connsiteX137" fmla="*/ 1147572 w 1643111"/>
                  <a:gd name="connsiteY137" fmla="*/ 788670 h 1885950"/>
                  <a:gd name="connsiteX138" fmla="*/ 1526248 w 1643111"/>
                  <a:gd name="connsiteY138" fmla="*/ 891140 h 1885950"/>
                  <a:gd name="connsiteX139" fmla="*/ 1533734 w 1643111"/>
                  <a:gd name="connsiteY139" fmla="*/ 892169 h 1885950"/>
                  <a:gd name="connsiteX140" fmla="*/ 1562272 w 1643111"/>
                  <a:gd name="connsiteY140" fmla="*/ 863559 h 1885950"/>
                  <a:gd name="connsiteX141" fmla="*/ 1541192 w 1643111"/>
                  <a:gd name="connsiteY141" fmla="*/ 836019 h 1885950"/>
                  <a:gd name="connsiteX142" fmla="*/ 1217666 w 1643111"/>
                  <a:gd name="connsiteY142" fmla="*/ 748494 h 1885950"/>
                  <a:gd name="connsiteX143" fmla="*/ 1370657 w 1643111"/>
                  <a:gd name="connsiteY143" fmla="*/ 660711 h 1885950"/>
                  <a:gd name="connsiteX144" fmla="*/ 1593284 w 1643111"/>
                  <a:gd name="connsiteY144" fmla="*/ 720947 h 1885950"/>
                  <a:gd name="connsiteX145" fmla="*/ 1600743 w 1643111"/>
                  <a:gd name="connsiteY145" fmla="*/ 721976 h 1885950"/>
                  <a:gd name="connsiteX146" fmla="*/ 1629280 w 1643111"/>
                  <a:gd name="connsiteY146" fmla="*/ 693367 h 1885950"/>
                  <a:gd name="connsiteX147" fmla="*/ 1608201 w 1643111"/>
                  <a:gd name="connsiteY147" fmla="*/ 665826 h 1885950"/>
                  <a:gd name="connsiteX148" fmla="*/ 1440751 w 1643111"/>
                  <a:gd name="connsiteY148" fmla="*/ 620478 h 1885950"/>
                  <a:gd name="connsiteX149" fmla="*/ 1628746 w 1643111"/>
                  <a:gd name="connsiteY149" fmla="*/ 512578 h 1885950"/>
                  <a:gd name="connsiteX150" fmla="*/ 1639319 w 1643111"/>
                  <a:gd name="connsiteY150" fmla="*/ 473576 h 1885950"/>
                  <a:gd name="connsiteX151" fmla="*/ 1639319 w 1643111"/>
                  <a:gd name="connsiteY151" fmla="*/ 473573 h 1885950"/>
                  <a:gd name="connsiteX152" fmla="*/ 821474 w 1643111"/>
                  <a:gd name="connsiteY152" fmla="*/ 1085850 h 1885950"/>
                  <a:gd name="connsiteX153" fmla="*/ 678599 w 1643111"/>
                  <a:gd name="connsiteY153" fmla="*/ 942975 h 1885950"/>
                  <a:gd name="connsiteX154" fmla="*/ 821474 w 1643111"/>
                  <a:gd name="connsiteY154" fmla="*/ 800100 h 1885950"/>
                  <a:gd name="connsiteX155" fmla="*/ 964349 w 1643111"/>
                  <a:gd name="connsiteY155" fmla="*/ 942975 h 1885950"/>
                  <a:gd name="connsiteX156" fmla="*/ 821474 w 1643111"/>
                  <a:gd name="connsiteY15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427653 w 1643111"/>
                  <a:gd name="connsiteY45" fmla="*/ 743807 h 1885950"/>
                  <a:gd name="connsiteX46" fmla="*/ 103098 w 1643111"/>
                  <a:gd name="connsiteY46" fmla="*/ 827275 h 1885950"/>
                  <a:gd name="connsiteX47" fmla="*/ 82470 w 1643111"/>
                  <a:gd name="connsiteY47" fmla="*/ 862025 h 1885950"/>
                  <a:gd name="connsiteX48" fmla="*/ 110213 w 1643111"/>
                  <a:gd name="connsiteY48" fmla="*/ 883539 h 1885950"/>
                  <a:gd name="connsiteX49" fmla="*/ 117357 w 1643111"/>
                  <a:gd name="connsiteY49" fmla="*/ 882653 h 1885950"/>
                  <a:gd name="connsiteX50" fmla="*/ 497233 w 1643111"/>
                  <a:gd name="connsiteY50" fmla="*/ 784755 h 1885950"/>
                  <a:gd name="connsiteX51" fmla="*/ 636536 w 1643111"/>
                  <a:gd name="connsiteY51" fmla="*/ 866994 h 1885950"/>
                  <a:gd name="connsiteX52" fmla="*/ 635679 w 1643111"/>
                  <a:gd name="connsiteY52" fmla="*/ 1016670 h 1885950"/>
                  <a:gd name="connsiteX53" fmla="*/ 495347 w 1643111"/>
                  <a:gd name="connsiteY53" fmla="*/ 1097280 h 1885950"/>
                  <a:gd name="connsiteX54" fmla="*/ 116671 w 1643111"/>
                  <a:gd name="connsiteY54" fmla="*/ 994724 h 1885950"/>
                  <a:gd name="connsiteX55" fmla="*/ 80844 w 1643111"/>
                  <a:gd name="connsiteY55" fmla="*/ 1013418 h 1885950"/>
                  <a:gd name="connsiteX56" fmla="*/ 99535 w 1643111"/>
                  <a:gd name="connsiteY56" fmla="*/ 1049246 h 1885950"/>
                  <a:gd name="connsiteX57" fmla="*/ 101755 w 1643111"/>
                  <a:gd name="connsiteY57" fmla="*/ 1049846 h 1885950"/>
                  <a:gd name="connsiteX58" fmla="*/ 425253 w 1643111"/>
                  <a:gd name="connsiteY58" fmla="*/ 1137428 h 1885950"/>
                  <a:gd name="connsiteX59" fmla="*/ 272291 w 1643111"/>
                  <a:gd name="connsiteY59" fmla="*/ 1225239 h 1885950"/>
                  <a:gd name="connsiteX60" fmla="*/ 49806 w 1643111"/>
                  <a:gd name="connsiteY60" fmla="*/ 1165003 h 1885950"/>
                  <a:gd name="connsiteX61" fmla="*/ 13979 w 1643111"/>
                  <a:gd name="connsiteY61" fmla="*/ 1183697 h 1885950"/>
                  <a:gd name="connsiteX62" fmla="*/ 32669 w 1643111"/>
                  <a:gd name="connsiteY62" fmla="*/ 1219524 h 1885950"/>
                  <a:gd name="connsiteX63" fmla="*/ 34890 w 1643111"/>
                  <a:gd name="connsiteY63" fmla="*/ 1220124 h 1885950"/>
                  <a:gd name="connsiteX64" fmla="*/ 202311 w 1643111"/>
                  <a:gd name="connsiteY64" fmla="*/ 1265472 h 1885950"/>
                  <a:gd name="connsiteX65" fmla="*/ 14316 w 1643111"/>
                  <a:gd name="connsiteY65" fmla="*/ 1373372 h 1885950"/>
                  <a:gd name="connsiteX66" fmla="*/ 3829 w 1643111"/>
                  <a:gd name="connsiteY66" fmla="*/ 1412434 h 1885950"/>
                  <a:gd name="connsiteX67" fmla="*/ 42891 w 1643111"/>
                  <a:gd name="connsiteY67" fmla="*/ 1422921 h 1885950"/>
                  <a:gd name="connsiteX68" fmla="*/ 230914 w 1643111"/>
                  <a:gd name="connsiteY68" fmla="*/ 1315022 h 1885950"/>
                  <a:gd name="connsiteX69" fmla="*/ 185594 w 1643111"/>
                  <a:gd name="connsiteY69" fmla="*/ 1482471 h 1885950"/>
                  <a:gd name="connsiteX70" fmla="*/ 205597 w 1643111"/>
                  <a:gd name="connsiteY70" fmla="*/ 1517504 h 1885950"/>
                  <a:gd name="connsiteX71" fmla="*/ 213055 w 1643111"/>
                  <a:gd name="connsiteY71" fmla="*/ 1518533 h 1885950"/>
                  <a:gd name="connsiteX72" fmla="*/ 240630 w 1643111"/>
                  <a:gd name="connsiteY72" fmla="*/ 1497416 h 1885950"/>
                  <a:gd name="connsiteX73" fmla="*/ 300894 w 1643111"/>
                  <a:gd name="connsiteY73" fmla="*/ 1274788 h 1885950"/>
                  <a:gd name="connsiteX74" fmla="*/ 453856 w 1643111"/>
                  <a:gd name="connsiteY74" fmla="*/ 1187006 h 1885950"/>
                  <a:gd name="connsiteX75" fmla="*/ 366103 w 1643111"/>
                  <a:gd name="connsiteY75" fmla="*/ 1510475 h 1885950"/>
                  <a:gd name="connsiteX76" fmla="*/ 386205 w 1643111"/>
                  <a:gd name="connsiteY76" fmla="*/ 1545550 h 1885950"/>
                  <a:gd name="connsiteX77" fmla="*/ 421281 w 1643111"/>
                  <a:gd name="connsiteY77" fmla="*/ 1525448 h 1885950"/>
                  <a:gd name="connsiteX78" fmla="*/ 523779 w 1643111"/>
                  <a:gd name="connsiteY78" fmla="*/ 1146772 h 1885950"/>
                  <a:gd name="connsiteX79" fmla="*/ 664225 w 1643111"/>
                  <a:gd name="connsiteY79" fmla="*/ 1066190 h 1885950"/>
                  <a:gd name="connsiteX80" fmla="*/ 792813 w 1643111"/>
                  <a:gd name="connsiteY80" fmla="*/ 1140714 h 1885950"/>
                  <a:gd name="connsiteX81" fmla="*/ 792813 w 1643111"/>
                  <a:gd name="connsiteY81" fmla="*/ 1302620 h 1885950"/>
                  <a:gd name="connsiteX82" fmla="*/ 515578 w 1643111"/>
                  <a:gd name="connsiteY82" fmla="*/ 1579998 h 1885950"/>
                  <a:gd name="connsiteX83" fmla="*/ 516281 w 1643111"/>
                  <a:gd name="connsiteY83" fmla="*/ 1620403 h 1885950"/>
                  <a:gd name="connsiteX84" fmla="*/ 555983 w 1643111"/>
                  <a:gd name="connsiteY84" fmla="*/ 1620403 h 1885950"/>
                  <a:gd name="connsiteX85" fmla="*/ 792956 w 1643111"/>
                  <a:gd name="connsiteY85" fmla="*/ 1383430 h 1885950"/>
                  <a:gd name="connsiteX86" fmla="*/ 792956 w 1643111"/>
                  <a:gd name="connsiteY86" fmla="*/ 1559795 h 1885950"/>
                  <a:gd name="connsiteX87" fmla="*/ 629878 w 1643111"/>
                  <a:gd name="connsiteY87" fmla="*/ 1722873 h 1885950"/>
                  <a:gd name="connsiteX88" fmla="*/ 630581 w 1643111"/>
                  <a:gd name="connsiteY88" fmla="*/ 1763278 h 1885950"/>
                  <a:gd name="connsiteX89" fmla="*/ 670283 w 1643111"/>
                  <a:gd name="connsiteY89" fmla="*/ 1763278 h 1885950"/>
                  <a:gd name="connsiteX90" fmla="*/ 792956 w 1643111"/>
                  <a:gd name="connsiteY90" fmla="*/ 1640605 h 1885950"/>
                  <a:gd name="connsiteX91" fmla="*/ 792956 w 1643111"/>
                  <a:gd name="connsiteY91" fmla="*/ 1857375 h 1885950"/>
                  <a:gd name="connsiteX92" fmla="*/ 821531 w 1643111"/>
                  <a:gd name="connsiteY92" fmla="*/ 1885950 h 1885950"/>
                  <a:gd name="connsiteX93" fmla="*/ 850106 w 1643111"/>
                  <a:gd name="connsiteY93" fmla="*/ 1857375 h 1885950"/>
                  <a:gd name="connsiteX94" fmla="*/ 850106 w 1643111"/>
                  <a:gd name="connsiteY94" fmla="*/ 1640605 h 1885950"/>
                  <a:gd name="connsiteX95" fmla="*/ 972778 w 1643111"/>
                  <a:gd name="connsiteY95" fmla="*/ 1763278 h 1885950"/>
                  <a:gd name="connsiteX96" fmla="*/ 1013183 w 1643111"/>
                  <a:gd name="connsiteY96" fmla="*/ 1763980 h 1885950"/>
                  <a:gd name="connsiteX97" fmla="*/ 1013886 w 1643111"/>
                  <a:gd name="connsiteY97" fmla="*/ 1723575 h 1885950"/>
                  <a:gd name="connsiteX98" fmla="*/ 1013183 w 1643111"/>
                  <a:gd name="connsiteY98" fmla="*/ 1722873 h 1885950"/>
                  <a:gd name="connsiteX99" fmla="*/ 850106 w 1643111"/>
                  <a:gd name="connsiteY99" fmla="*/ 1559795 h 1885950"/>
                  <a:gd name="connsiteX100" fmla="*/ 850106 w 1643111"/>
                  <a:gd name="connsiteY100" fmla="*/ 1383430 h 1885950"/>
                  <a:gd name="connsiteX101" fmla="*/ 1087078 w 1643111"/>
                  <a:gd name="connsiteY101" fmla="*/ 1620403 h 1885950"/>
                  <a:gd name="connsiteX102" fmla="*/ 1127483 w 1643111"/>
                  <a:gd name="connsiteY102" fmla="*/ 1621105 h 1885950"/>
                  <a:gd name="connsiteX103" fmla="*/ 1128186 w 1643111"/>
                  <a:gd name="connsiteY103" fmla="*/ 1580700 h 1885950"/>
                  <a:gd name="connsiteX104" fmla="*/ 1127483 w 1643111"/>
                  <a:gd name="connsiteY104" fmla="*/ 1579998 h 1885950"/>
                  <a:gd name="connsiteX105" fmla="*/ 850106 w 1643111"/>
                  <a:gd name="connsiteY105" fmla="*/ 1302620 h 1885950"/>
                  <a:gd name="connsiteX106" fmla="*/ 850106 w 1643111"/>
                  <a:gd name="connsiteY106" fmla="*/ 1140714 h 1885950"/>
                  <a:gd name="connsiteX107" fmla="*/ 977322 w 1643111"/>
                  <a:gd name="connsiteY107" fmla="*/ 1068134 h 1885950"/>
                  <a:gd name="connsiteX108" fmla="*/ 1116711 w 1643111"/>
                  <a:gd name="connsiteY108" fmla="*/ 1150401 h 1885950"/>
                  <a:gd name="connsiteX109" fmla="*/ 1214523 w 1643111"/>
                  <a:gd name="connsiteY109" fmla="*/ 1530277 h 1885950"/>
                  <a:gd name="connsiteX110" fmla="*/ 1242155 w 1643111"/>
                  <a:gd name="connsiteY110" fmla="*/ 1551737 h 1885950"/>
                  <a:gd name="connsiteX111" fmla="*/ 1249299 w 1643111"/>
                  <a:gd name="connsiteY111" fmla="*/ 1550823 h 1885950"/>
                  <a:gd name="connsiteX112" fmla="*/ 1269844 w 1643111"/>
                  <a:gd name="connsiteY112" fmla="*/ 1516047 h 1885950"/>
                  <a:gd name="connsiteX113" fmla="*/ 1186234 w 1643111"/>
                  <a:gd name="connsiteY113" fmla="*/ 1191578 h 1885950"/>
                  <a:gd name="connsiteX114" fmla="*/ 1338110 w 1643111"/>
                  <a:gd name="connsiteY114" fmla="*/ 1281217 h 1885950"/>
                  <a:gd name="connsiteX115" fmla="*/ 1395688 w 1643111"/>
                  <a:gd name="connsiteY115" fmla="*/ 1504474 h 1885950"/>
                  <a:gd name="connsiteX116" fmla="*/ 1423349 w 1643111"/>
                  <a:gd name="connsiteY116" fmla="*/ 1525905 h 1885950"/>
                  <a:gd name="connsiteX117" fmla="*/ 1430493 w 1643111"/>
                  <a:gd name="connsiteY117" fmla="*/ 1525019 h 1885950"/>
                  <a:gd name="connsiteX118" fmla="*/ 1451050 w 1643111"/>
                  <a:gd name="connsiteY118" fmla="*/ 1490226 h 1885950"/>
                  <a:gd name="connsiteX119" fmla="*/ 1451038 w 1643111"/>
                  <a:gd name="connsiteY119" fmla="*/ 1490186 h 1885950"/>
                  <a:gd name="connsiteX120" fmla="*/ 1407747 w 1643111"/>
                  <a:gd name="connsiteY120" fmla="*/ 1322222 h 1885950"/>
                  <a:gd name="connsiteX121" fmla="*/ 1594428 w 1643111"/>
                  <a:gd name="connsiteY121" fmla="*/ 1432408 h 1885950"/>
                  <a:gd name="connsiteX122" fmla="*/ 1633561 w 1643111"/>
                  <a:gd name="connsiteY122" fmla="*/ 1422306 h 1885950"/>
                  <a:gd name="connsiteX123" fmla="*/ 1623460 w 1643111"/>
                  <a:gd name="connsiteY123" fmla="*/ 1383173 h 1885950"/>
                  <a:gd name="connsiteX124" fmla="*/ 1436808 w 1643111"/>
                  <a:gd name="connsiteY124" fmla="*/ 1272988 h 1885950"/>
                  <a:gd name="connsiteX125" fmla="*/ 1604800 w 1643111"/>
                  <a:gd name="connsiteY125" fmla="*/ 1229725 h 1885950"/>
                  <a:gd name="connsiteX126" fmla="*/ 1625331 w 1643111"/>
                  <a:gd name="connsiteY126" fmla="*/ 1194907 h 1885950"/>
                  <a:gd name="connsiteX127" fmla="*/ 1590513 w 1643111"/>
                  <a:gd name="connsiteY127" fmla="*/ 1174375 h 1885950"/>
                  <a:gd name="connsiteX128" fmla="*/ 1367113 w 1643111"/>
                  <a:gd name="connsiteY128" fmla="*/ 1231925 h 1885950"/>
                  <a:gd name="connsiteX129" fmla="*/ 1215237 w 1643111"/>
                  <a:gd name="connsiteY129" fmla="*/ 1142286 h 1885950"/>
                  <a:gd name="connsiteX130" fmla="*/ 1539763 w 1643111"/>
                  <a:gd name="connsiteY130" fmla="*/ 1058675 h 1885950"/>
                  <a:gd name="connsiteX131" fmla="*/ 1560309 w 1643111"/>
                  <a:gd name="connsiteY131" fmla="*/ 1023842 h 1885950"/>
                  <a:gd name="connsiteX132" fmla="*/ 1525476 w 1643111"/>
                  <a:gd name="connsiteY132" fmla="*/ 1003297 h 1885950"/>
                  <a:gd name="connsiteX133" fmla="*/ 1145686 w 1643111"/>
                  <a:gd name="connsiteY133" fmla="*/ 1101195 h 1885950"/>
                  <a:gd name="connsiteX134" fmla="*/ 1006411 w 1643111"/>
                  <a:gd name="connsiteY134" fmla="*/ 1018956 h 1885950"/>
                  <a:gd name="connsiteX135" fmla="*/ 1007240 w 1643111"/>
                  <a:gd name="connsiteY135" fmla="*/ 869280 h 1885950"/>
                  <a:gd name="connsiteX136" fmla="*/ 1147572 w 1643111"/>
                  <a:gd name="connsiteY136" fmla="*/ 788670 h 1885950"/>
                  <a:gd name="connsiteX137" fmla="*/ 1526248 w 1643111"/>
                  <a:gd name="connsiteY137" fmla="*/ 891140 h 1885950"/>
                  <a:gd name="connsiteX138" fmla="*/ 1533734 w 1643111"/>
                  <a:gd name="connsiteY138" fmla="*/ 892169 h 1885950"/>
                  <a:gd name="connsiteX139" fmla="*/ 1562272 w 1643111"/>
                  <a:gd name="connsiteY139" fmla="*/ 863559 h 1885950"/>
                  <a:gd name="connsiteX140" fmla="*/ 1541192 w 1643111"/>
                  <a:gd name="connsiteY140" fmla="*/ 836019 h 1885950"/>
                  <a:gd name="connsiteX141" fmla="*/ 1217666 w 1643111"/>
                  <a:gd name="connsiteY141" fmla="*/ 748494 h 1885950"/>
                  <a:gd name="connsiteX142" fmla="*/ 1370657 w 1643111"/>
                  <a:gd name="connsiteY142" fmla="*/ 660711 h 1885950"/>
                  <a:gd name="connsiteX143" fmla="*/ 1593284 w 1643111"/>
                  <a:gd name="connsiteY143" fmla="*/ 720947 h 1885950"/>
                  <a:gd name="connsiteX144" fmla="*/ 1600743 w 1643111"/>
                  <a:gd name="connsiteY144" fmla="*/ 721976 h 1885950"/>
                  <a:gd name="connsiteX145" fmla="*/ 1629280 w 1643111"/>
                  <a:gd name="connsiteY145" fmla="*/ 693367 h 1885950"/>
                  <a:gd name="connsiteX146" fmla="*/ 1608201 w 1643111"/>
                  <a:gd name="connsiteY146" fmla="*/ 665826 h 1885950"/>
                  <a:gd name="connsiteX147" fmla="*/ 1440751 w 1643111"/>
                  <a:gd name="connsiteY147" fmla="*/ 620478 h 1885950"/>
                  <a:gd name="connsiteX148" fmla="*/ 1628746 w 1643111"/>
                  <a:gd name="connsiteY148" fmla="*/ 512578 h 1885950"/>
                  <a:gd name="connsiteX149" fmla="*/ 1639319 w 1643111"/>
                  <a:gd name="connsiteY149" fmla="*/ 473576 h 1885950"/>
                  <a:gd name="connsiteX150" fmla="*/ 1639319 w 1643111"/>
                  <a:gd name="connsiteY150" fmla="*/ 473573 h 1885950"/>
                  <a:gd name="connsiteX151" fmla="*/ 821474 w 1643111"/>
                  <a:gd name="connsiteY151" fmla="*/ 1085850 h 1885950"/>
                  <a:gd name="connsiteX152" fmla="*/ 678599 w 1643111"/>
                  <a:gd name="connsiteY152" fmla="*/ 942975 h 1885950"/>
                  <a:gd name="connsiteX153" fmla="*/ 821474 w 1643111"/>
                  <a:gd name="connsiteY153" fmla="*/ 800100 h 1885950"/>
                  <a:gd name="connsiteX154" fmla="*/ 964349 w 1643111"/>
                  <a:gd name="connsiteY154" fmla="*/ 942975 h 1885950"/>
                  <a:gd name="connsiteX155" fmla="*/ 821474 w 1643111"/>
                  <a:gd name="connsiteY15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45291 w 1643111"/>
                  <a:gd name="connsiteY44" fmla="*/ 712632 h 1885950"/>
                  <a:gd name="connsiteX45" fmla="*/ 103098 w 1643111"/>
                  <a:gd name="connsiteY45" fmla="*/ 827275 h 1885950"/>
                  <a:gd name="connsiteX46" fmla="*/ 82470 w 1643111"/>
                  <a:gd name="connsiteY46" fmla="*/ 862025 h 1885950"/>
                  <a:gd name="connsiteX47" fmla="*/ 110213 w 1643111"/>
                  <a:gd name="connsiteY47" fmla="*/ 883539 h 1885950"/>
                  <a:gd name="connsiteX48" fmla="*/ 117357 w 1643111"/>
                  <a:gd name="connsiteY48" fmla="*/ 882653 h 1885950"/>
                  <a:gd name="connsiteX49" fmla="*/ 497233 w 1643111"/>
                  <a:gd name="connsiteY49" fmla="*/ 784755 h 1885950"/>
                  <a:gd name="connsiteX50" fmla="*/ 636536 w 1643111"/>
                  <a:gd name="connsiteY50" fmla="*/ 866994 h 1885950"/>
                  <a:gd name="connsiteX51" fmla="*/ 635679 w 1643111"/>
                  <a:gd name="connsiteY51" fmla="*/ 1016670 h 1885950"/>
                  <a:gd name="connsiteX52" fmla="*/ 495347 w 1643111"/>
                  <a:gd name="connsiteY52" fmla="*/ 1097280 h 1885950"/>
                  <a:gd name="connsiteX53" fmla="*/ 116671 w 1643111"/>
                  <a:gd name="connsiteY53" fmla="*/ 994724 h 1885950"/>
                  <a:gd name="connsiteX54" fmla="*/ 80844 w 1643111"/>
                  <a:gd name="connsiteY54" fmla="*/ 1013418 h 1885950"/>
                  <a:gd name="connsiteX55" fmla="*/ 99535 w 1643111"/>
                  <a:gd name="connsiteY55" fmla="*/ 1049246 h 1885950"/>
                  <a:gd name="connsiteX56" fmla="*/ 101755 w 1643111"/>
                  <a:gd name="connsiteY56" fmla="*/ 1049846 h 1885950"/>
                  <a:gd name="connsiteX57" fmla="*/ 425253 w 1643111"/>
                  <a:gd name="connsiteY57" fmla="*/ 1137428 h 1885950"/>
                  <a:gd name="connsiteX58" fmla="*/ 272291 w 1643111"/>
                  <a:gd name="connsiteY58" fmla="*/ 1225239 h 1885950"/>
                  <a:gd name="connsiteX59" fmla="*/ 49806 w 1643111"/>
                  <a:gd name="connsiteY59" fmla="*/ 1165003 h 1885950"/>
                  <a:gd name="connsiteX60" fmla="*/ 13979 w 1643111"/>
                  <a:gd name="connsiteY60" fmla="*/ 1183697 h 1885950"/>
                  <a:gd name="connsiteX61" fmla="*/ 32669 w 1643111"/>
                  <a:gd name="connsiteY61" fmla="*/ 1219524 h 1885950"/>
                  <a:gd name="connsiteX62" fmla="*/ 34890 w 1643111"/>
                  <a:gd name="connsiteY62" fmla="*/ 1220124 h 1885950"/>
                  <a:gd name="connsiteX63" fmla="*/ 202311 w 1643111"/>
                  <a:gd name="connsiteY63" fmla="*/ 1265472 h 1885950"/>
                  <a:gd name="connsiteX64" fmla="*/ 14316 w 1643111"/>
                  <a:gd name="connsiteY64" fmla="*/ 1373372 h 1885950"/>
                  <a:gd name="connsiteX65" fmla="*/ 3829 w 1643111"/>
                  <a:gd name="connsiteY65" fmla="*/ 1412434 h 1885950"/>
                  <a:gd name="connsiteX66" fmla="*/ 42891 w 1643111"/>
                  <a:gd name="connsiteY66" fmla="*/ 1422921 h 1885950"/>
                  <a:gd name="connsiteX67" fmla="*/ 230914 w 1643111"/>
                  <a:gd name="connsiteY67" fmla="*/ 1315022 h 1885950"/>
                  <a:gd name="connsiteX68" fmla="*/ 185594 w 1643111"/>
                  <a:gd name="connsiteY68" fmla="*/ 1482471 h 1885950"/>
                  <a:gd name="connsiteX69" fmla="*/ 205597 w 1643111"/>
                  <a:gd name="connsiteY69" fmla="*/ 1517504 h 1885950"/>
                  <a:gd name="connsiteX70" fmla="*/ 213055 w 1643111"/>
                  <a:gd name="connsiteY70" fmla="*/ 1518533 h 1885950"/>
                  <a:gd name="connsiteX71" fmla="*/ 240630 w 1643111"/>
                  <a:gd name="connsiteY71" fmla="*/ 1497416 h 1885950"/>
                  <a:gd name="connsiteX72" fmla="*/ 300894 w 1643111"/>
                  <a:gd name="connsiteY72" fmla="*/ 1274788 h 1885950"/>
                  <a:gd name="connsiteX73" fmla="*/ 453856 w 1643111"/>
                  <a:gd name="connsiteY73" fmla="*/ 1187006 h 1885950"/>
                  <a:gd name="connsiteX74" fmla="*/ 366103 w 1643111"/>
                  <a:gd name="connsiteY74" fmla="*/ 1510475 h 1885950"/>
                  <a:gd name="connsiteX75" fmla="*/ 386205 w 1643111"/>
                  <a:gd name="connsiteY75" fmla="*/ 1545550 h 1885950"/>
                  <a:gd name="connsiteX76" fmla="*/ 421281 w 1643111"/>
                  <a:gd name="connsiteY76" fmla="*/ 1525448 h 1885950"/>
                  <a:gd name="connsiteX77" fmla="*/ 523779 w 1643111"/>
                  <a:gd name="connsiteY77" fmla="*/ 1146772 h 1885950"/>
                  <a:gd name="connsiteX78" fmla="*/ 664225 w 1643111"/>
                  <a:gd name="connsiteY78" fmla="*/ 1066190 h 1885950"/>
                  <a:gd name="connsiteX79" fmla="*/ 792813 w 1643111"/>
                  <a:gd name="connsiteY79" fmla="*/ 1140714 h 1885950"/>
                  <a:gd name="connsiteX80" fmla="*/ 792813 w 1643111"/>
                  <a:gd name="connsiteY80" fmla="*/ 1302620 h 1885950"/>
                  <a:gd name="connsiteX81" fmla="*/ 515578 w 1643111"/>
                  <a:gd name="connsiteY81" fmla="*/ 1579998 h 1885950"/>
                  <a:gd name="connsiteX82" fmla="*/ 516281 w 1643111"/>
                  <a:gd name="connsiteY82" fmla="*/ 1620403 h 1885950"/>
                  <a:gd name="connsiteX83" fmla="*/ 555983 w 1643111"/>
                  <a:gd name="connsiteY83" fmla="*/ 1620403 h 1885950"/>
                  <a:gd name="connsiteX84" fmla="*/ 792956 w 1643111"/>
                  <a:gd name="connsiteY84" fmla="*/ 1383430 h 1885950"/>
                  <a:gd name="connsiteX85" fmla="*/ 792956 w 1643111"/>
                  <a:gd name="connsiteY85" fmla="*/ 1559795 h 1885950"/>
                  <a:gd name="connsiteX86" fmla="*/ 629878 w 1643111"/>
                  <a:gd name="connsiteY86" fmla="*/ 1722873 h 1885950"/>
                  <a:gd name="connsiteX87" fmla="*/ 630581 w 1643111"/>
                  <a:gd name="connsiteY87" fmla="*/ 1763278 h 1885950"/>
                  <a:gd name="connsiteX88" fmla="*/ 670283 w 1643111"/>
                  <a:gd name="connsiteY88" fmla="*/ 1763278 h 1885950"/>
                  <a:gd name="connsiteX89" fmla="*/ 792956 w 1643111"/>
                  <a:gd name="connsiteY89" fmla="*/ 1640605 h 1885950"/>
                  <a:gd name="connsiteX90" fmla="*/ 792956 w 1643111"/>
                  <a:gd name="connsiteY90" fmla="*/ 1857375 h 1885950"/>
                  <a:gd name="connsiteX91" fmla="*/ 821531 w 1643111"/>
                  <a:gd name="connsiteY91" fmla="*/ 1885950 h 1885950"/>
                  <a:gd name="connsiteX92" fmla="*/ 850106 w 1643111"/>
                  <a:gd name="connsiteY92" fmla="*/ 1857375 h 1885950"/>
                  <a:gd name="connsiteX93" fmla="*/ 850106 w 1643111"/>
                  <a:gd name="connsiteY93" fmla="*/ 1640605 h 1885950"/>
                  <a:gd name="connsiteX94" fmla="*/ 972778 w 1643111"/>
                  <a:gd name="connsiteY94" fmla="*/ 1763278 h 1885950"/>
                  <a:gd name="connsiteX95" fmla="*/ 1013183 w 1643111"/>
                  <a:gd name="connsiteY95" fmla="*/ 1763980 h 1885950"/>
                  <a:gd name="connsiteX96" fmla="*/ 1013886 w 1643111"/>
                  <a:gd name="connsiteY96" fmla="*/ 1723575 h 1885950"/>
                  <a:gd name="connsiteX97" fmla="*/ 1013183 w 1643111"/>
                  <a:gd name="connsiteY97" fmla="*/ 1722873 h 1885950"/>
                  <a:gd name="connsiteX98" fmla="*/ 850106 w 1643111"/>
                  <a:gd name="connsiteY98" fmla="*/ 1559795 h 1885950"/>
                  <a:gd name="connsiteX99" fmla="*/ 850106 w 1643111"/>
                  <a:gd name="connsiteY99" fmla="*/ 1383430 h 1885950"/>
                  <a:gd name="connsiteX100" fmla="*/ 1087078 w 1643111"/>
                  <a:gd name="connsiteY100" fmla="*/ 1620403 h 1885950"/>
                  <a:gd name="connsiteX101" fmla="*/ 1127483 w 1643111"/>
                  <a:gd name="connsiteY101" fmla="*/ 1621105 h 1885950"/>
                  <a:gd name="connsiteX102" fmla="*/ 1128186 w 1643111"/>
                  <a:gd name="connsiteY102" fmla="*/ 1580700 h 1885950"/>
                  <a:gd name="connsiteX103" fmla="*/ 1127483 w 1643111"/>
                  <a:gd name="connsiteY103" fmla="*/ 1579998 h 1885950"/>
                  <a:gd name="connsiteX104" fmla="*/ 850106 w 1643111"/>
                  <a:gd name="connsiteY104" fmla="*/ 1302620 h 1885950"/>
                  <a:gd name="connsiteX105" fmla="*/ 850106 w 1643111"/>
                  <a:gd name="connsiteY105" fmla="*/ 1140714 h 1885950"/>
                  <a:gd name="connsiteX106" fmla="*/ 977322 w 1643111"/>
                  <a:gd name="connsiteY106" fmla="*/ 1068134 h 1885950"/>
                  <a:gd name="connsiteX107" fmla="*/ 1116711 w 1643111"/>
                  <a:gd name="connsiteY107" fmla="*/ 1150401 h 1885950"/>
                  <a:gd name="connsiteX108" fmla="*/ 1214523 w 1643111"/>
                  <a:gd name="connsiteY108" fmla="*/ 1530277 h 1885950"/>
                  <a:gd name="connsiteX109" fmla="*/ 1242155 w 1643111"/>
                  <a:gd name="connsiteY109" fmla="*/ 1551737 h 1885950"/>
                  <a:gd name="connsiteX110" fmla="*/ 1249299 w 1643111"/>
                  <a:gd name="connsiteY110" fmla="*/ 1550823 h 1885950"/>
                  <a:gd name="connsiteX111" fmla="*/ 1269844 w 1643111"/>
                  <a:gd name="connsiteY111" fmla="*/ 1516047 h 1885950"/>
                  <a:gd name="connsiteX112" fmla="*/ 1186234 w 1643111"/>
                  <a:gd name="connsiteY112" fmla="*/ 1191578 h 1885950"/>
                  <a:gd name="connsiteX113" fmla="*/ 1338110 w 1643111"/>
                  <a:gd name="connsiteY113" fmla="*/ 1281217 h 1885950"/>
                  <a:gd name="connsiteX114" fmla="*/ 1395688 w 1643111"/>
                  <a:gd name="connsiteY114" fmla="*/ 1504474 h 1885950"/>
                  <a:gd name="connsiteX115" fmla="*/ 1423349 w 1643111"/>
                  <a:gd name="connsiteY115" fmla="*/ 1525905 h 1885950"/>
                  <a:gd name="connsiteX116" fmla="*/ 1430493 w 1643111"/>
                  <a:gd name="connsiteY116" fmla="*/ 1525019 h 1885950"/>
                  <a:gd name="connsiteX117" fmla="*/ 1451050 w 1643111"/>
                  <a:gd name="connsiteY117" fmla="*/ 1490226 h 1885950"/>
                  <a:gd name="connsiteX118" fmla="*/ 1451038 w 1643111"/>
                  <a:gd name="connsiteY118" fmla="*/ 1490186 h 1885950"/>
                  <a:gd name="connsiteX119" fmla="*/ 1407747 w 1643111"/>
                  <a:gd name="connsiteY119" fmla="*/ 1322222 h 1885950"/>
                  <a:gd name="connsiteX120" fmla="*/ 1594428 w 1643111"/>
                  <a:gd name="connsiteY120" fmla="*/ 1432408 h 1885950"/>
                  <a:gd name="connsiteX121" fmla="*/ 1633561 w 1643111"/>
                  <a:gd name="connsiteY121" fmla="*/ 1422306 h 1885950"/>
                  <a:gd name="connsiteX122" fmla="*/ 1623460 w 1643111"/>
                  <a:gd name="connsiteY122" fmla="*/ 1383173 h 1885950"/>
                  <a:gd name="connsiteX123" fmla="*/ 1436808 w 1643111"/>
                  <a:gd name="connsiteY123" fmla="*/ 1272988 h 1885950"/>
                  <a:gd name="connsiteX124" fmla="*/ 1604800 w 1643111"/>
                  <a:gd name="connsiteY124" fmla="*/ 1229725 h 1885950"/>
                  <a:gd name="connsiteX125" fmla="*/ 1625331 w 1643111"/>
                  <a:gd name="connsiteY125" fmla="*/ 1194907 h 1885950"/>
                  <a:gd name="connsiteX126" fmla="*/ 1590513 w 1643111"/>
                  <a:gd name="connsiteY126" fmla="*/ 1174375 h 1885950"/>
                  <a:gd name="connsiteX127" fmla="*/ 1367113 w 1643111"/>
                  <a:gd name="connsiteY127" fmla="*/ 1231925 h 1885950"/>
                  <a:gd name="connsiteX128" fmla="*/ 1215237 w 1643111"/>
                  <a:gd name="connsiteY128" fmla="*/ 1142286 h 1885950"/>
                  <a:gd name="connsiteX129" fmla="*/ 1539763 w 1643111"/>
                  <a:gd name="connsiteY129" fmla="*/ 1058675 h 1885950"/>
                  <a:gd name="connsiteX130" fmla="*/ 1560309 w 1643111"/>
                  <a:gd name="connsiteY130" fmla="*/ 1023842 h 1885950"/>
                  <a:gd name="connsiteX131" fmla="*/ 1525476 w 1643111"/>
                  <a:gd name="connsiteY131" fmla="*/ 1003297 h 1885950"/>
                  <a:gd name="connsiteX132" fmla="*/ 1145686 w 1643111"/>
                  <a:gd name="connsiteY132" fmla="*/ 1101195 h 1885950"/>
                  <a:gd name="connsiteX133" fmla="*/ 1006411 w 1643111"/>
                  <a:gd name="connsiteY133" fmla="*/ 1018956 h 1885950"/>
                  <a:gd name="connsiteX134" fmla="*/ 1007240 w 1643111"/>
                  <a:gd name="connsiteY134" fmla="*/ 869280 h 1885950"/>
                  <a:gd name="connsiteX135" fmla="*/ 1147572 w 1643111"/>
                  <a:gd name="connsiteY135" fmla="*/ 788670 h 1885950"/>
                  <a:gd name="connsiteX136" fmla="*/ 1526248 w 1643111"/>
                  <a:gd name="connsiteY136" fmla="*/ 891140 h 1885950"/>
                  <a:gd name="connsiteX137" fmla="*/ 1533734 w 1643111"/>
                  <a:gd name="connsiteY137" fmla="*/ 892169 h 1885950"/>
                  <a:gd name="connsiteX138" fmla="*/ 1562272 w 1643111"/>
                  <a:gd name="connsiteY138" fmla="*/ 863559 h 1885950"/>
                  <a:gd name="connsiteX139" fmla="*/ 1541192 w 1643111"/>
                  <a:gd name="connsiteY139" fmla="*/ 836019 h 1885950"/>
                  <a:gd name="connsiteX140" fmla="*/ 1217666 w 1643111"/>
                  <a:gd name="connsiteY140" fmla="*/ 748494 h 1885950"/>
                  <a:gd name="connsiteX141" fmla="*/ 1370657 w 1643111"/>
                  <a:gd name="connsiteY141" fmla="*/ 660711 h 1885950"/>
                  <a:gd name="connsiteX142" fmla="*/ 1593284 w 1643111"/>
                  <a:gd name="connsiteY142" fmla="*/ 720947 h 1885950"/>
                  <a:gd name="connsiteX143" fmla="*/ 1600743 w 1643111"/>
                  <a:gd name="connsiteY143" fmla="*/ 721976 h 1885950"/>
                  <a:gd name="connsiteX144" fmla="*/ 1629280 w 1643111"/>
                  <a:gd name="connsiteY144" fmla="*/ 693367 h 1885950"/>
                  <a:gd name="connsiteX145" fmla="*/ 1608201 w 1643111"/>
                  <a:gd name="connsiteY145" fmla="*/ 665826 h 1885950"/>
                  <a:gd name="connsiteX146" fmla="*/ 1440751 w 1643111"/>
                  <a:gd name="connsiteY146" fmla="*/ 620478 h 1885950"/>
                  <a:gd name="connsiteX147" fmla="*/ 1628746 w 1643111"/>
                  <a:gd name="connsiteY147" fmla="*/ 512578 h 1885950"/>
                  <a:gd name="connsiteX148" fmla="*/ 1639319 w 1643111"/>
                  <a:gd name="connsiteY148" fmla="*/ 473576 h 1885950"/>
                  <a:gd name="connsiteX149" fmla="*/ 1639319 w 1643111"/>
                  <a:gd name="connsiteY149" fmla="*/ 473573 h 1885950"/>
                  <a:gd name="connsiteX150" fmla="*/ 821474 w 1643111"/>
                  <a:gd name="connsiteY150" fmla="*/ 1085850 h 1885950"/>
                  <a:gd name="connsiteX151" fmla="*/ 678599 w 1643111"/>
                  <a:gd name="connsiteY151" fmla="*/ 942975 h 1885950"/>
                  <a:gd name="connsiteX152" fmla="*/ 821474 w 1643111"/>
                  <a:gd name="connsiteY152" fmla="*/ 800100 h 1885950"/>
                  <a:gd name="connsiteX153" fmla="*/ 964349 w 1643111"/>
                  <a:gd name="connsiteY153" fmla="*/ 942975 h 1885950"/>
                  <a:gd name="connsiteX154" fmla="*/ 821474 w 1643111"/>
                  <a:gd name="connsiteY15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291 w 1643111"/>
                  <a:gd name="connsiteY43" fmla="*/ 712632 h 1885950"/>
                  <a:gd name="connsiteX44" fmla="*/ 103098 w 1643111"/>
                  <a:gd name="connsiteY44" fmla="*/ 827275 h 1885950"/>
                  <a:gd name="connsiteX45" fmla="*/ 82470 w 1643111"/>
                  <a:gd name="connsiteY45" fmla="*/ 862025 h 1885950"/>
                  <a:gd name="connsiteX46" fmla="*/ 110213 w 1643111"/>
                  <a:gd name="connsiteY46" fmla="*/ 883539 h 1885950"/>
                  <a:gd name="connsiteX47" fmla="*/ 117357 w 1643111"/>
                  <a:gd name="connsiteY47" fmla="*/ 882653 h 1885950"/>
                  <a:gd name="connsiteX48" fmla="*/ 497233 w 1643111"/>
                  <a:gd name="connsiteY48" fmla="*/ 784755 h 1885950"/>
                  <a:gd name="connsiteX49" fmla="*/ 636536 w 1643111"/>
                  <a:gd name="connsiteY49" fmla="*/ 866994 h 1885950"/>
                  <a:gd name="connsiteX50" fmla="*/ 635679 w 1643111"/>
                  <a:gd name="connsiteY50" fmla="*/ 1016670 h 1885950"/>
                  <a:gd name="connsiteX51" fmla="*/ 495347 w 1643111"/>
                  <a:gd name="connsiteY51" fmla="*/ 1097280 h 1885950"/>
                  <a:gd name="connsiteX52" fmla="*/ 116671 w 1643111"/>
                  <a:gd name="connsiteY52" fmla="*/ 994724 h 1885950"/>
                  <a:gd name="connsiteX53" fmla="*/ 80844 w 1643111"/>
                  <a:gd name="connsiteY53" fmla="*/ 1013418 h 1885950"/>
                  <a:gd name="connsiteX54" fmla="*/ 99535 w 1643111"/>
                  <a:gd name="connsiteY54" fmla="*/ 1049246 h 1885950"/>
                  <a:gd name="connsiteX55" fmla="*/ 101755 w 1643111"/>
                  <a:gd name="connsiteY55" fmla="*/ 1049846 h 1885950"/>
                  <a:gd name="connsiteX56" fmla="*/ 425253 w 1643111"/>
                  <a:gd name="connsiteY56" fmla="*/ 1137428 h 1885950"/>
                  <a:gd name="connsiteX57" fmla="*/ 272291 w 1643111"/>
                  <a:gd name="connsiteY57" fmla="*/ 1225239 h 1885950"/>
                  <a:gd name="connsiteX58" fmla="*/ 49806 w 1643111"/>
                  <a:gd name="connsiteY58" fmla="*/ 1165003 h 1885950"/>
                  <a:gd name="connsiteX59" fmla="*/ 13979 w 1643111"/>
                  <a:gd name="connsiteY59" fmla="*/ 1183697 h 1885950"/>
                  <a:gd name="connsiteX60" fmla="*/ 32669 w 1643111"/>
                  <a:gd name="connsiteY60" fmla="*/ 1219524 h 1885950"/>
                  <a:gd name="connsiteX61" fmla="*/ 34890 w 1643111"/>
                  <a:gd name="connsiteY61" fmla="*/ 1220124 h 1885950"/>
                  <a:gd name="connsiteX62" fmla="*/ 202311 w 1643111"/>
                  <a:gd name="connsiteY62" fmla="*/ 1265472 h 1885950"/>
                  <a:gd name="connsiteX63" fmla="*/ 14316 w 1643111"/>
                  <a:gd name="connsiteY63" fmla="*/ 1373372 h 1885950"/>
                  <a:gd name="connsiteX64" fmla="*/ 3829 w 1643111"/>
                  <a:gd name="connsiteY64" fmla="*/ 1412434 h 1885950"/>
                  <a:gd name="connsiteX65" fmla="*/ 42891 w 1643111"/>
                  <a:gd name="connsiteY65" fmla="*/ 1422921 h 1885950"/>
                  <a:gd name="connsiteX66" fmla="*/ 230914 w 1643111"/>
                  <a:gd name="connsiteY66" fmla="*/ 1315022 h 1885950"/>
                  <a:gd name="connsiteX67" fmla="*/ 185594 w 1643111"/>
                  <a:gd name="connsiteY67" fmla="*/ 1482471 h 1885950"/>
                  <a:gd name="connsiteX68" fmla="*/ 205597 w 1643111"/>
                  <a:gd name="connsiteY68" fmla="*/ 1517504 h 1885950"/>
                  <a:gd name="connsiteX69" fmla="*/ 213055 w 1643111"/>
                  <a:gd name="connsiteY69" fmla="*/ 1518533 h 1885950"/>
                  <a:gd name="connsiteX70" fmla="*/ 240630 w 1643111"/>
                  <a:gd name="connsiteY70" fmla="*/ 1497416 h 1885950"/>
                  <a:gd name="connsiteX71" fmla="*/ 300894 w 1643111"/>
                  <a:gd name="connsiteY71" fmla="*/ 1274788 h 1885950"/>
                  <a:gd name="connsiteX72" fmla="*/ 453856 w 1643111"/>
                  <a:gd name="connsiteY72" fmla="*/ 1187006 h 1885950"/>
                  <a:gd name="connsiteX73" fmla="*/ 366103 w 1643111"/>
                  <a:gd name="connsiteY73" fmla="*/ 1510475 h 1885950"/>
                  <a:gd name="connsiteX74" fmla="*/ 386205 w 1643111"/>
                  <a:gd name="connsiteY74" fmla="*/ 1545550 h 1885950"/>
                  <a:gd name="connsiteX75" fmla="*/ 421281 w 1643111"/>
                  <a:gd name="connsiteY75" fmla="*/ 1525448 h 1885950"/>
                  <a:gd name="connsiteX76" fmla="*/ 523779 w 1643111"/>
                  <a:gd name="connsiteY76" fmla="*/ 1146772 h 1885950"/>
                  <a:gd name="connsiteX77" fmla="*/ 664225 w 1643111"/>
                  <a:gd name="connsiteY77" fmla="*/ 1066190 h 1885950"/>
                  <a:gd name="connsiteX78" fmla="*/ 792813 w 1643111"/>
                  <a:gd name="connsiteY78" fmla="*/ 1140714 h 1885950"/>
                  <a:gd name="connsiteX79" fmla="*/ 792813 w 1643111"/>
                  <a:gd name="connsiteY79" fmla="*/ 1302620 h 1885950"/>
                  <a:gd name="connsiteX80" fmla="*/ 515578 w 1643111"/>
                  <a:gd name="connsiteY80" fmla="*/ 1579998 h 1885950"/>
                  <a:gd name="connsiteX81" fmla="*/ 516281 w 1643111"/>
                  <a:gd name="connsiteY81" fmla="*/ 1620403 h 1885950"/>
                  <a:gd name="connsiteX82" fmla="*/ 555983 w 1643111"/>
                  <a:gd name="connsiteY82" fmla="*/ 1620403 h 1885950"/>
                  <a:gd name="connsiteX83" fmla="*/ 792956 w 1643111"/>
                  <a:gd name="connsiteY83" fmla="*/ 1383430 h 1885950"/>
                  <a:gd name="connsiteX84" fmla="*/ 792956 w 1643111"/>
                  <a:gd name="connsiteY84" fmla="*/ 1559795 h 1885950"/>
                  <a:gd name="connsiteX85" fmla="*/ 629878 w 1643111"/>
                  <a:gd name="connsiteY85" fmla="*/ 1722873 h 1885950"/>
                  <a:gd name="connsiteX86" fmla="*/ 630581 w 1643111"/>
                  <a:gd name="connsiteY86" fmla="*/ 1763278 h 1885950"/>
                  <a:gd name="connsiteX87" fmla="*/ 670283 w 1643111"/>
                  <a:gd name="connsiteY87" fmla="*/ 1763278 h 1885950"/>
                  <a:gd name="connsiteX88" fmla="*/ 792956 w 1643111"/>
                  <a:gd name="connsiteY88" fmla="*/ 1640605 h 1885950"/>
                  <a:gd name="connsiteX89" fmla="*/ 792956 w 1643111"/>
                  <a:gd name="connsiteY89" fmla="*/ 1857375 h 1885950"/>
                  <a:gd name="connsiteX90" fmla="*/ 821531 w 1643111"/>
                  <a:gd name="connsiteY90" fmla="*/ 1885950 h 1885950"/>
                  <a:gd name="connsiteX91" fmla="*/ 850106 w 1643111"/>
                  <a:gd name="connsiteY91" fmla="*/ 1857375 h 1885950"/>
                  <a:gd name="connsiteX92" fmla="*/ 850106 w 1643111"/>
                  <a:gd name="connsiteY92" fmla="*/ 1640605 h 1885950"/>
                  <a:gd name="connsiteX93" fmla="*/ 972778 w 1643111"/>
                  <a:gd name="connsiteY93" fmla="*/ 1763278 h 1885950"/>
                  <a:gd name="connsiteX94" fmla="*/ 1013183 w 1643111"/>
                  <a:gd name="connsiteY94" fmla="*/ 1763980 h 1885950"/>
                  <a:gd name="connsiteX95" fmla="*/ 1013886 w 1643111"/>
                  <a:gd name="connsiteY95" fmla="*/ 1723575 h 1885950"/>
                  <a:gd name="connsiteX96" fmla="*/ 1013183 w 1643111"/>
                  <a:gd name="connsiteY96" fmla="*/ 1722873 h 1885950"/>
                  <a:gd name="connsiteX97" fmla="*/ 850106 w 1643111"/>
                  <a:gd name="connsiteY97" fmla="*/ 1559795 h 1885950"/>
                  <a:gd name="connsiteX98" fmla="*/ 850106 w 1643111"/>
                  <a:gd name="connsiteY98" fmla="*/ 1383430 h 1885950"/>
                  <a:gd name="connsiteX99" fmla="*/ 1087078 w 1643111"/>
                  <a:gd name="connsiteY99" fmla="*/ 1620403 h 1885950"/>
                  <a:gd name="connsiteX100" fmla="*/ 1127483 w 1643111"/>
                  <a:gd name="connsiteY100" fmla="*/ 1621105 h 1885950"/>
                  <a:gd name="connsiteX101" fmla="*/ 1128186 w 1643111"/>
                  <a:gd name="connsiteY101" fmla="*/ 1580700 h 1885950"/>
                  <a:gd name="connsiteX102" fmla="*/ 1127483 w 1643111"/>
                  <a:gd name="connsiteY102" fmla="*/ 1579998 h 1885950"/>
                  <a:gd name="connsiteX103" fmla="*/ 850106 w 1643111"/>
                  <a:gd name="connsiteY103" fmla="*/ 1302620 h 1885950"/>
                  <a:gd name="connsiteX104" fmla="*/ 850106 w 1643111"/>
                  <a:gd name="connsiteY104" fmla="*/ 1140714 h 1885950"/>
                  <a:gd name="connsiteX105" fmla="*/ 977322 w 1643111"/>
                  <a:gd name="connsiteY105" fmla="*/ 1068134 h 1885950"/>
                  <a:gd name="connsiteX106" fmla="*/ 1116711 w 1643111"/>
                  <a:gd name="connsiteY106" fmla="*/ 1150401 h 1885950"/>
                  <a:gd name="connsiteX107" fmla="*/ 1214523 w 1643111"/>
                  <a:gd name="connsiteY107" fmla="*/ 1530277 h 1885950"/>
                  <a:gd name="connsiteX108" fmla="*/ 1242155 w 1643111"/>
                  <a:gd name="connsiteY108" fmla="*/ 1551737 h 1885950"/>
                  <a:gd name="connsiteX109" fmla="*/ 1249299 w 1643111"/>
                  <a:gd name="connsiteY109" fmla="*/ 1550823 h 1885950"/>
                  <a:gd name="connsiteX110" fmla="*/ 1269844 w 1643111"/>
                  <a:gd name="connsiteY110" fmla="*/ 1516047 h 1885950"/>
                  <a:gd name="connsiteX111" fmla="*/ 1186234 w 1643111"/>
                  <a:gd name="connsiteY111" fmla="*/ 1191578 h 1885950"/>
                  <a:gd name="connsiteX112" fmla="*/ 1338110 w 1643111"/>
                  <a:gd name="connsiteY112" fmla="*/ 1281217 h 1885950"/>
                  <a:gd name="connsiteX113" fmla="*/ 1395688 w 1643111"/>
                  <a:gd name="connsiteY113" fmla="*/ 1504474 h 1885950"/>
                  <a:gd name="connsiteX114" fmla="*/ 1423349 w 1643111"/>
                  <a:gd name="connsiteY114" fmla="*/ 1525905 h 1885950"/>
                  <a:gd name="connsiteX115" fmla="*/ 1430493 w 1643111"/>
                  <a:gd name="connsiteY115" fmla="*/ 1525019 h 1885950"/>
                  <a:gd name="connsiteX116" fmla="*/ 1451050 w 1643111"/>
                  <a:gd name="connsiteY116" fmla="*/ 1490226 h 1885950"/>
                  <a:gd name="connsiteX117" fmla="*/ 1451038 w 1643111"/>
                  <a:gd name="connsiteY117" fmla="*/ 1490186 h 1885950"/>
                  <a:gd name="connsiteX118" fmla="*/ 1407747 w 1643111"/>
                  <a:gd name="connsiteY118" fmla="*/ 1322222 h 1885950"/>
                  <a:gd name="connsiteX119" fmla="*/ 1594428 w 1643111"/>
                  <a:gd name="connsiteY119" fmla="*/ 1432408 h 1885950"/>
                  <a:gd name="connsiteX120" fmla="*/ 1633561 w 1643111"/>
                  <a:gd name="connsiteY120" fmla="*/ 1422306 h 1885950"/>
                  <a:gd name="connsiteX121" fmla="*/ 1623460 w 1643111"/>
                  <a:gd name="connsiteY121" fmla="*/ 1383173 h 1885950"/>
                  <a:gd name="connsiteX122" fmla="*/ 1436808 w 1643111"/>
                  <a:gd name="connsiteY122" fmla="*/ 1272988 h 1885950"/>
                  <a:gd name="connsiteX123" fmla="*/ 1604800 w 1643111"/>
                  <a:gd name="connsiteY123" fmla="*/ 1229725 h 1885950"/>
                  <a:gd name="connsiteX124" fmla="*/ 1625331 w 1643111"/>
                  <a:gd name="connsiteY124" fmla="*/ 1194907 h 1885950"/>
                  <a:gd name="connsiteX125" fmla="*/ 1590513 w 1643111"/>
                  <a:gd name="connsiteY125" fmla="*/ 1174375 h 1885950"/>
                  <a:gd name="connsiteX126" fmla="*/ 1367113 w 1643111"/>
                  <a:gd name="connsiteY126" fmla="*/ 1231925 h 1885950"/>
                  <a:gd name="connsiteX127" fmla="*/ 1215237 w 1643111"/>
                  <a:gd name="connsiteY127" fmla="*/ 1142286 h 1885950"/>
                  <a:gd name="connsiteX128" fmla="*/ 1539763 w 1643111"/>
                  <a:gd name="connsiteY128" fmla="*/ 1058675 h 1885950"/>
                  <a:gd name="connsiteX129" fmla="*/ 1560309 w 1643111"/>
                  <a:gd name="connsiteY129" fmla="*/ 1023842 h 1885950"/>
                  <a:gd name="connsiteX130" fmla="*/ 1525476 w 1643111"/>
                  <a:gd name="connsiteY130" fmla="*/ 1003297 h 1885950"/>
                  <a:gd name="connsiteX131" fmla="*/ 1145686 w 1643111"/>
                  <a:gd name="connsiteY131" fmla="*/ 1101195 h 1885950"/>
                  <a:gd name="connsiteX132" fmla="*/ 1006411 w 1643111"/>
                  <a:gd name="connsiteY132" fmla="*/ 1018956 h 1885950"/>
                  <a:gd name="connsiteX133" fmla="*/ 1007240 w 1643111"/>
                  <a:gd name="connsiteY133" fmla="*/ 869280 h 1885950"/>
                  <a:gd name="connsiteX134" fmla="*/ 1147572 w 1643111"/>
                  <a:gd name="connsiteY134" fmla="*/ 788670 h 1885950"/>
                  <a:gd name="connsiteX135" fmla="*/ 1526248 w 1643111"/>
                  <a:gd name="connsiteY135" fmla="*/ 891140 h 1885950"/>
                  <a:gd name="connsiteX136" fmla="*/ 1533734 w 1643111"/>
                  <a:gd name="connsiteY136" fmla="*/ 892169 h 1885950"/>
                  <a:gd name="connsiteX137" fmla="*/ 1562272 w 1643111"/>
                  <a:gd name="connsiteY137" fmla="*/ 863559 h 1885950"/>
                  <a:gd name="connsiteX138" fmla="*/ 1541192 w 1643111"/>
                  <a:gd name="connsiteY138" fmla="*/ 836019 h 1885950"/>
                  <a:gd name="connsiteX139" fmla="*/ 1217666 w 1643111"/>
                  <a:gd name="connsiteY139" fmla="*/ 748494 h 1885950"/>
                  <a:gd name="connsiteX140" fmla="*/ 1370657 w 1643111"/>
                  <a:gd name="connsiteY140" fmla="*/ 660711 h 1885950"/>
                  <a:gd name="connsiteX141" fmla="*/ 1593284 w 1643111"/>
                  <a:gd name="connsiteY141" fmla="*/ 720947 h 1885950"/>
                  <a:gd name="connsiteX142" fmla="*/ 1600743 w 1643111"/>
                  <a:gd name="connsiteY142" fmla="*/ 721976 h 1885950"/>
                  <a:gd name="connsiteX143" fmla="*/ 1629280 w 1643111"/>
                  <a:gd name="connsiteY143" fmla="*/ 693367 h 1885950"/>
                  <a:gd name="connsiteX144" fmla="*/ 1608201 w 1643111"/>
                  <a:gd name="connsiteY144" fmla="*/ 665826 h 1885950"/>
                  <a:gd name="connsiteX145" fmla="*/ 1440751 w 1643111"/>
                  <a:gd name="connsiteY145" fmla="*/ 620478 h 1885950"/>
                  <a:gd name="connsiteX146" fmla="*/ 1628746 w 1643111"/>
                  <a:gd name="connsiteY146" fmla="*/ 512578 h 1885950"/>
                  <a:gd name="connsiteX147" fmla="*/ 1639319 w 1643111"/>
                  <a:gd name="connsiteY147" fmla="*/ 473576 h 1885950"/>
                  <a:gd name="connsiteX148" fmla="*/ 1639319 w 1643111"/>
                  <a:gd name="connsiteY148" fmla="*/ 473573 h 1885950"/>
                  <a:gd name="connsiteX149" fmla="*/ 821474 w 1643111"/>
                  <a:gd name="connsiteY149" fmla="*/ 1085850 h 1885950"/>
                  <a:gd name="connsiteX150" fmla="*/ 678599 w 1643111"/>
                  <a:gd name="connsiteY150" fmla="*/ 942975 h 1885950"/>
                  <a:gd name="connsiteX151" fmla="*/ 821474 w 1643111"/>
                  <a:gd name="connsiteY151" fmla="*/ 800100 h 1885950"/>
                  <a:gd name="connsiteX152" fmla="*/ 964349 w 1643111"/>
                  <a:gd name="connsiteY152" fmla="*/ 942975 h 1885950"/>
                  <a:gd name="connsiteX153" fmla="*/ 821474 w 1643111"/>
                  <a:gd name="connsiteY15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93606 w 1643111"/>
                  <a:gd name="connsiteY40" fmla="*/ 335142 h 1885950"/>
                  <a:gd name="connsiteX41" fmla="*/ 373075 w 1643111"/>
                  <a:gd name="connsiteY41" fmla="*/ 369961 h 1885950"/>
                  <a:gd name="connsiteX42" fmla="*/ 45291 w 1643111"/>
                  <a:gd name="connsiteY42" fmla="*/ 712632 h 1885950"/>
                  <a:gd name="connsiteX43" fmla="*/ 103098 w 1643111"/>
                  <a:gd name="connsiteY43" fmla="*/ 827275 h 1885950"/>
                  <a:gd name="connsiteX44" fmla="*/ 82470 w 1643111"/>
                  <a:gd name="connsiteY44" fmla="*/ 862025 h 1885950"/>
                  <a:gd name="connsiteX45" fmla="*/ 110213 w 1643111"/>
                  <a:gd name="connsiteY45" fmla="*/ 883539 h 1885950"/>
                  <a:gd name="connsiteX46" fmla="*/ 117357 w 1643111"/>
                  <a:gd name="connsiteY46" fmla="*/ 882653 h 1885950"/>
                  <a:gd name="connsiteX47" fmla="*/ 497233 w 1643111"/>
                  <a:gd name="connsiteY47" fmla="*/ 784755 h 1885950"/>
                  <a:gd name="connsiteX48" fmla="*/ 636536 w 1643111"/>
                  <a:gd name="connsiteY48" fmla="*/ 866994 h 1885950"/>
                  <a:gd name="connsiteX49" fmla="*/ 635679 w 1643111"/>
                  <a:gd name="connsiteY49" fmla="*/ 1016670 h 1885950"/>
                  <a:gd name="connsiteX50" fmla="*/ 495347 w 1643111"/>
                  <a:gd name="connsiteY50" fmla="*/ 1097280 h 1885950"/>
                  <a:gd name="connsiteX51" fmla="*/ 116671 w 1643111"/>
                  <a:gd name="connsiteY51" fmla="*/ 994724 h 1885950"/>
                  <a:gd name="connsiteX52" fmla="*/ 80844 w 1643111"/>
                  <a:gd name="connsiteY52" fmla="*/ 1013418 h 1885950"/>
                  <a:gd name="connsiteX53" fmla="*/ 99535 w 1643111"/>
                  <a:gd name="connsiteY53" fmla="*/ 1049246 h 1885950"/>
                  <a:gd name="connsiteX54" fmla="*/ 101755 w 1643111"/>
                  <a:gd name="connsiteY54" fmla="*/ 1049846 h 1885950"/>
                  <a:gd name="connsiteX55" fmla="*/ 425253 w 1643111"/>
                  <a:gd name="connsiteY55" fmla="*/ 1137428 h 1885950"/>
                  <a:gd name="connsiteX56" fmla="*/ 272291 w 1643111"/>
                  <a:gd name="connsiteY56" fmla="*/ 1225239 h 1885950"/>
                  <a:gd name="connsiteX57" fmla="*/ 49806 w 1643111"/>
                  <a:gd name="connsiteY57" fmla="*/ 1165003 h 1885950"/>
                  <a:gd name="connsiteX58" fmla="*/ 13979 w 1643111"/>
                  <a:gd name="connsiteY58" fmla="*/ 1183697 h 1885950"/>
                  <a:gd name="connsiteX59" fmla="*/ 32669 w 1643111"/>
                  <a:gd name="connsiteY59" fmla="*/ 1219524 h 1885950"/>
                  <a:gd name="connsiteX60" fmla="*/ 34890 w 1643111"/>
                  <a:gd name="connsiteY60" fmla="*/ 1220124 h 1885950"/>
                  <a:gd name="connsiteX61" fmla="*/ 202311 w 1643111"/>
                  <a:gd name="connsiteY61" fmla="*/ 1265472 h 1885950"/>
                  <a:gd name="connsiteX62" fmla="*/ 14316 w 1643111"/>
                  <a:gd name="connsiteY62" fmla="*/ 1373372 h 1885950"/>
                  <a:gd name="connsiteX63" fmla="*/ 3829 w 1643111"/>
                  <a:gd name="connsiteY63" fmla="*/ 1412434 h 1885950"/>
                  <a:gd name="connsiteX64" fmla="*/ 42891 w 1643111"/>
                  <a:gd name="connsiteY64" fmla="*/ 1422921 h 1885950"/>
                  <a:gd name="connsiteX65" fmla="*/ 230914 w 1643111"/>
                  <a:gd name="connsiteY65" fmla="*/ 1315022 h 1885950"/>
                  <a:gd name="connsiteX66" fmla="*/ 185594 w 1643111"/>
                  <a:gd name="connsiteY66" fmla="*/ 1482471 h 1885950"/>
                  <a:gd name="connsiteX67" fmla="*/ 205597 w 1643111"/>
                  <a:gd name="connsiteY67" fmla="*/ 1517504 h 1885950"/>
                  <a:gd name="connsiteX68" fmla="*/ 213055 w 1643111"/>
                  <a:gd name="connsiteY68" fmla="*/ 1518533 h 1885950"/>
                  <a:gd name="connsiteX69" fmla="*/ 240630 w 1643111"/>
                  <a:gd name="connsiteY69" fmla="*/ 1497416 h 1885950"/>
                  <a:gd name="connsiteX70" fmla="*/ 300894 w 1643111"/>
                  <a:gd name="connsiteY70" fmla="*/ 1274788 h 1885950"/>
                  <a:gd name="connsiteX71" fmla="*/ 453856 w 1643111"/>
                  <a:gd name="connsiteY71" fmla="*/ 1187006 h 1885950"/>
                  <a:gd name="connsiteX72" fmla="*/ 366103 w 1643111"/>
                  <a:gd name="connsiteY72" fmla="*/ 1510475 h 1885950"/>
                  <a:gd name="connsiteX73" fmla="*/ 386205 w 1643111"/>
                  <a:gd name="connsiteY73" fmla="*/ 1545550 h 1885950"/>
                  <a:gd name="connsiteX74" fmla="*/ 421281 w 1643111"/>
                  <a:gd name="connsiteY74" fmla="*/ 1525448 h 1885950"/>
                  <a:gd name="connsiteX75" fmla="*/ 523779 w 1643111"/>
                  <a:gd name="connsiteY75" fmla="*/ 1146772 h 1885950"/>
                  <a:gd name="connsiteX76" fmla="*/ 664225 w 1643111"/>
                  <a:gd name="connsiteY76" fmla="*/ 1066190 h 1885950"/>
                  <a:gd name="connsiteX77" fmla="*/ 792813 w 1643111"/>
                  <a:gd name="connsiteY77" fmla="*/ 1140714 h 1885950"/>
                  <a:gd name="connsiteX78" fmla="*/ 792813 w 1643111"/>
                  <a:gd name="connsiteY78" fmla="*/ 1302620 h 1885950"/>
                  <a:gd name="connsiteX79" fmla="*/ 515578 w 1643111"/>
                  <a:gd name="connsiteY79" fmla="*/ 1579998 h 1885950"/>
                  <a:gd name="connsiteX80" fmla="*/ 516281 w 1643111"/>
                  <a:gd name="connsiteY80" fmla="*/ 1620403 h 1885950"/>
                  <a:gd name="connsiteX81" fmla="*/ 555983 w 1643111"/>
                  <a:gd name="connsiteY81" fmla="*/ 1620403 h 1885950"/>
                  <a:gd name="connsiteX82" fmla="*/ 792956 w 1643111"/>
                  <a:gd name="connsiteY82" fmla="*/ 1383430 h 1885950"/>
                  <a:gd name="connsiteX83" fmla="*/ 792956 w 1643111"/>
                  <a:gd name="connsiteY83" fmla="*/ 1559795 h 1885950"/>
                  <a:gd name="connsiteX84" fmla="*/ 629878 w 1643111"/>
                  <a:gd name="connsiteY84" fmla="*/ 1722873 h 1885950"/>
                  <a:gd name="connsiteX85" fmla="*/ 630581 w 1643111"/>
                  <a:gd name="connsiteY85" fmla="*/ 1763278 h 1885950"/>
                  <a:gd name="connsiteX86" fmla="*/ 670283 w 1643111"/>
                  <a:gd name="connsiteY86" fmla="*/ 1763278 h 1885950"/>
                  <a:gd name="connsiteX87" fmla="*/ 792956 w 1643111"/>
                  <a:gd name="connsiteY87" fmla="*/ 1640605 h 1885950"/>
                  <a:gd name="connsiteX88" fmla="*/ 792956 w 1643111"/>
                  <a:gd name="connsiteY88" fmla="*/ 1857375 h 1885950"/>
                  <a:gd name="connsiteX89" fmla="*/ 821531 w 1643111"/>
                  <a:gd name="connsiteY89" fmla="*/ 1885950 h 1885950"/>
                  <a:gd name="connsiteX90" fmla="*/ 850106 w 1643111"/>
                  <a:gd name="connsiteY90" fmla="*/ 1857375 h 1885950"/>
                  <a:gd name="connsiteX91" fmla="*/ 850106 w 1643111"/>
                  <a:gd name="connsiteY91" fmla="*/ 1640605 h 1885950"/>
                  <a:gd name="connsiteX92" fmla="*/ 972778 w 1643111"/>
                  <a:gd name="connsiteY92" fmla="*/ 1763278 h 1885950"/>
                  <a:gd name="connsiteX93" fmla="*/ 1013183 w 1643111"/>
                  <a:gd name="connsiteY93" fmla="*/ 1763980 h 1885950"/>
                  <a:gd name="connsiteX94" fmla="*/ 1013886 w 1643111"/>
                  <a:gd name="connsiteY94" fmla="*/ 1723575 h 1885950"/>
                  <a:gd name="connsiteX95" fmla="*/ 1013183 w 1643111"/>
                  <a:gd name="connsiteY95" fmla="*/ 1722873 h 1885950"/>
                  <a:gd name="connsiteX96" fmla="*/ 850106 w 1643111"/>
                  <a:gd name="connsiteY96" fmla="*/ 1559795 h 1885950"/>
                  <a:gd name="connsiteX97" fmla="*/ 850106 w 1643111"/>
                  <a:gd name="connsiteY97" fmla="*/ 1383430 h 1885950"/>
                  <a:gd name="connsiteX98" fmla="*/ 1087078 w 1643111"/>
                  <a:gd name="connsiteY98" fmla="*/ 1620403 h 1885950"/>
                  <a:gd name="connsiteX99" fmla="*/ 1127483 w 1643111"/>
                  <a:gd name="connsiteY99" fmla="*/ 1621105 h 1885950"/>
                  <a:gd name="connsiteX100" fmla="*/ 1128186 w 1643111"/>
                  <a:gd name="connsiteY100" fmla="*/ 1580700 h 1885950"/>
                  <a:gd name="connsiteX101" fmla="*/ 1127483 w 1643111"/>
                  <a:gd name="connsiteY101" fmla="*/ 1579998 h 1885950"/>
                  <a:gd name="connsiteX102" fmla="*/ 850106 w 1643111"/>
                  <a:gd name="connsiteY102" fmla="*/ 1302620 h 1885950"/>
                  <a:gd name="connsiteX103" fmla="*/ 850106 w 1643111"/>
                  <a:gd name="connsiteY103" fmla="*/ 1140714 h 1885950"/>
                  <a:gd name="connsiteX104" fmla="*/ 977322 w 1643111"/>
                  <a:gd name="connsiteY104" fmla="*/ 1068134 h 1885950"/>
                  <a:gd name="connsiteX105" fmla="*/ 1116711 w 1643111"/>
                  <a:gd name="connsiteY105" fmla="*/ 1150401 h 1885950"/>
                  <a:gd name="connsiteX106" fmla="*/ 1214523 w 1643111"/>
                  <a:gd name="connsiteY106" fmla="*/ 1530277 h 1885950"/>
                  <a:gd name="connsiteX107" fmla="*/ 1242155 w 1643111"/>
                  <a:gd name="connsiteY107" fmla="*/ 1551737 h 1885950"/>
                  <a:gd name="connsiteX108" fmla="*/ 1249299 w 1643111"/>
                  <a:gd name="connsiteY108" fmla="*/ 1550823 h 1885950"/>
                  <a:gd name="connsiteX109" fmla="*/ 1269844 w 1643111"/>
                  <a:gd name="connsiteY109" fmla="*/ 1516047 h 1885950"/>
                  <a:gd name="connsiteX110" fmla="*/ 1186234 w 1643111"/>
                  <a:gd name="connsiteY110" fmla="*/ 1191578 h 1885950"/>
                  <a:gd name="connsiteX111" fmla="*/ 1338110 w 1643111"/>
                  <a:gd name="connsiteY111" fmla="*/ 1281217 h 1885950"/>
                  <a:gd name="connsiteX112" fmla="*/ 1395688 w 1643111"/>
                  <a:gd name="connsiteY112" fmla="*/ 1504474 h 1885950"/>
                  <a:gd name="connsiteX113" fmla="*/ 1423349 w 1643111"/>
                  <a:gd name="connsiteY113" fmla="*/ 1525905 h 1885950"/>
                  <a:gd name="connsiteX114" fmla="*/ 1430493 w 1643111"/>
                  <a:gd name="connsiteY114" fmla="*/ 1525019 h 1885950"/>
                  <a:gd name="connsiteX115" fmla="*/ 1451050 w 1643111"/>
                  <a:gd name="connsiteY115" fmla="*/ 1490226 h 1885950"/>
                  <a:gd name="connsiteX116" fmla="*/ 1451038 w 1643111"/>
                  <a:gd name="connsiteY116" fmla="*/ 1490186 h 1885950"/>
                  <a:gd name="connsiteX117" fmla="*/ 1407747 w 1643111"/>
                  <a:gd name="connsiteY117" fmla="*/ 1322222 h 1885950"/>
                  <a:gd name="connsiteX118" fmla="*/ 1594428 w 1643111"/>
                  <a:gd name="connsiteY118" fmla="*/ 1432408 h 1885950"/>
                  <a:gd name="connsiteX119" fmla="*/ 1633561 w 1643111"/>
                  <a:gd name="connsiteY119" fmla="*/ 1422306 h 1885950"/>
                  <a:gd name="connsiteX120" fmla="*/ 1623460 w 1643111"/>
                  <a:gd name="connsiteY120" fmla="*/ 1383173 h 1885950"/>
                  <a:gd name="connsiteX121" fmla="*/ 1436808 w 1643111"/>
                  <a:gd name="connsiteY121" fmla="*/ 1272988 h 1885950"/>
                  <a:gd name="connsiteX122" fmla="*/ 1604800 w 1643111"/>
                  <a:gd name="connsiteY122" fmla="*/ 1229725 h 1885950"/>
                  <a:gd name="connsiteX123" fmla="*/ 1625331 w 1643111"/>
                  <a:gd name="connsiteY123" fmla="*/ 1194907 h 1885950"/>
                  <a:gd name="connsiteX124" fmla="*/ 1590513 w 1643111"/>
                  <a:gd name="connsiteY124" fmla="*/ 1174375 h 1885950"/>
                  <a:gd name="connsiteX125" fmla="*/ 1367113 w 1643111"/>
                  <a:gd name="connsiteY125" fmla="*/ 1231925 h 1885950"/>
                  <a:gd name="connsiteX126" fmla="*/ 1215237 w 1643111"/>
                  <a:gd name="connsiteY126" fmla="*/ 1142286 h 1885950"/>
                  <a:gd name="connsiteX127" fmla="*/ 1539763 w 1643111"/>
                  <a:gd name="connsiteY127" fmla="*/ 1058675 h 1885950"/>
                  <a:gd name="connsiteX128" fmla="*/ 1560309 w 1643111"/>
                  <a:gd name="connsiteY128" fmla="*/ 1023842 h 1885950"/>
                  <a:gd name="connsiteX129" fmla="*/ 1525476 w 1643111"/>
                  <a:gd name="connsiteY129" fmla="*/ 1003297 h 1885950"/>
                  <a:gd name="connsiteX130" fmla="*/ 1145686 w 1643111"/>
                  <a:gd name="connsiteY130" fmla="*/ 1101195 h 1885950"/>
                  <a:gd name="connsiteX131" fmla="*/ 1006411 w 1643111"/>
                  <a:gd name="connsiteY131" fmla="*/ 1018956 h 1885950"/>
                  <a:gd name="connsiteX132" fmla="*/ 1007240 w 1643111"/>
                  <a:gd name="connsiteY132" fmla="*/ 869280 h 1885950"/>
                  <a:gd name="connsiteX133" fmla="*/ 1147572 w 1643111"/>
                  <a:gd name="connsiteY133" fmla="*/ 788670 h 1885950"/>
                  <a:gd name="connsiteX134" fmla="*/ 1526248 w 1643111"/>
                  <a:gd name="connsiteY134" fmla="*/ 891140 h 1885950"/>
                  <a:gd name="connsiteX135" fmla="*/ 1533734 w 1643111"/>
                  <a:gd name="connsiteY135" fmla="*/ 892169 h 1885950"/>
                  <a:gd name="connsiteX136" fmla="*/ 1562272 w 1643111"/>
                  <a:gd name="connsiteY136" fmla="*/ 863559 h 1885950"/>
                  <a:gd name="connsiteX137" fmla="*/ 1541192 w 1643111"/>
                  <a:gd name="connsiteY137" fmla="*/ 836019 h 1885950"/>
                  <a:gd name="connsiteX138" fmla="*/ 1217666 w 1643111"/>
                  <a:gd name="connsiteY138" fmla="*/ 748494 h 1885950"/>
                  <a:gd name="connsiteX139" fmla="*/ 1370657 w 1643111"/>
                  <a:gd name="connsiteY139" fmla="*/ 660711 h 1885950"/>
                  <a:gd name="connsiteX140" fmla="*/ 1593284 w 1643111"/>
                  <a:gd name="connsiteY140" fmla="*/ 720947 h 1885950"/>
                  <a:gd name="connsiteX141" fmla="*/ 1600743 w 1643111"/>
                  <a:gd name="connsiteY141" fmla="*/ 721976 h 1885950"/>
                  <a:gd name="connsiteX142" fmla="*/ 1629280 w 1643111"/>
                  <a:gd name="connsiteY142" fmla="*/ 693367 h 1885950"/>
                  <a:gd name="connsiteX143" fmla="*/ 1608201 w 1643111"/>
                  <a:gd name="connsiteY143" fmla="*/ 665826 h 1885950"/>
                  <a:gd name="connsiteX144" fmla="*/ 1440751 w 1643111"/>
                  <a:gd name="connsiteY144" fmla="*/ 620478 h 1885950"/>
                  <a:gd name="connsiteX145" fmla="*/ 1628746 w 1643111"/>
                  <a:gd name="connsiteY145" fmla="*/ 512578 h 1885950"/>
                  <a:gd name="connsiteX146" fmla="*/ 1639319 w 1643111"/>
                  <a:gd name="connsiteY146" fmla="*/ 473576 h 1885950"/>
                  <a:gd name="connsiteX147" fmla="*/ 1639319 w 1643111"/>
                  <a:gd name="connsiteY147" fmla="*/ 473573 h 1885950"/>
                  <a:gd name="connsiteX148" fmla="*/ 821474 w 1643111"/>
                  <a:gd name="connsiteY148" fmla="*/ 1085850 h 1885950"/>
                  <a:gd name="connsiteX149" fmla="*/ 678599 w 1643111"/>
                  <a:gd name="connsiteY149" fmla="*/ 942975 h 1885950"/>
                  <a:gd name="connsiteX150" fmla="*/ 821474 w 1643111"/>
                  <a:gd name="connsiteY150" fmla="*/ 800100 h 1885950"/>
                  <a:gd name="connsiteX151" fmla="*/ 964349 w 1643111"/>
                  <a:gd name="connsiteY151" fmla="*/ 942975 h 1885950"/>
                  <a:gd name="connsiteX152" fmla="*/ 821474 w 1643111"/>
                  <a:gd name="connsiteY15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373075 w 1643111"/>
                  <a:gd name="connsiteY40" fmla="*/ 369961 h 1885950"/>
                  <a:gd name="connsiteX41" fmla="*/ 45291 w 1643111"/>
                  <a:gd name="connsiteY41" fmla="*/ 712632 h 1885950"/>
                  <a:gd name="connsiteX42" fmla="*/ 103098 w 1643111"/>
                  <a:gd name="connsiteY42" fmla="*/ 827275 h 1885950"/>
                  <a:gd name="connsiteX43" fmla="*/ 82470 w 1643111"/>
                  <a:gd name="connsiteY43" fmla="*/ 862025 h 1885950"/>
                  <a:gd name="connsiteX44" fmla="*/ 110213 w 1643111"/>
                  <a:gd name="connsiteY44" fmla="*/ 883539 h 1885950"/>
                  <a:gd name="connsiteX45" fmla="*/ 117357 w 1643111"/>
                  <a:gd name="connsiteY45" fmla="*/ 882653 h 1885950"/>
                  <a:gd name="connsiteX46" fmla="*/ 497233 w 1643111"/>
                  <a:gd name="connsiteY46" fmla="*/ 784755 h 1885950"/>
                  <a:gd name="connsiteX47" fmla="*/ 636536 w 1643111"/>
                  <a:gd name="connsiteY47" fmla="*/ 866994 h 1885950"/>
                  <a:gd name="connsiteX48" fmla="*/ 635679 w 1643111"/>
                  <a:gd name="connsiteY48" fmla="*/ 1016670 h 1885950"/>
                  <a:gd name="connsiteX49" fmla="*/ 495347 w 1643111"/>
                  <a:gd name="connsiteY49" fmla="*/ 1097280 h 1885950"/>
                  <a:gd name="connsiteX50" fmla="*/ 116671 w 1643111"/>
                  <a:gd name="connsiteY50" fmla="*/ 994724 h 1885950"/>
                  <a:gd name="connsiteX51" fmla="*/ 80844 w 1643111"/>
                  <a:gd name="connsiteY51" fmla="*/ 1013418 h 1885950"/>
                  <a:gd name="connsiteX52" fmla="*/ 99535 w 1643111"/>
                  <a:gd name="connsiteY52" fmla="*/ 1049246 h 1885950"/>
                  <a:gd name="connsiteX53" fmla="*/ 101755 w 1643111"/>
                  <a:gd name="connsiteY53" fmla="*/ 1049846 h 1885950"/>
                  <a:gd name="connsiteX54" fmla="*/ 425253 w 1643111"/>
                  <a:gd name="connsiteY54" fmla="*/ 1137428 h 1885950"/>
                  <a:gd name="connsiteX55" fmla="*/ 272291 w 1643111"/>
                  <a:gd name="connsiteY55" fmla="*/ 1225239 h 1885950"/>
                  <a:gd name="connsiteX56" fmla="*/ 49806 w 1643111"/>
                  <a:gd name="connsiteY56" fmla="*/ 1165003 h 1885950"/>
                  <a:gd name="connsiteX57" fmla="*/ 13979 w 1643111"/>
                  <a:gd name="connsiteY57" fmla="*/ 1183697 h 1885950"/>
                  <a:gd name="connsiteX58" fmla="*/ 32669 w 1643111"/>
                  <a:gd name="connsiteY58" fmla="*/ 1219524 h 1885950"/>
                  <a:gd name="connsiteX59" fmla="*/ 34890 w 1643111"/>
                  <a:gd name="connsiteY59" fmla="*/ 1220124 h 1885950"/>
                  <a:gd name="connsiteX60" fmla="*/ 202311 w 1643111"/>
                  <a:gd name="connsiteY60" fmla="*/ 1265472 h 1885950"/>
                  <a:gd name="connsiteX61" fmla="*/ 14316 w 1643111"/>
                  <a:gd name="connsiteY61" fmla="*/ 1373372 h 1885950"/>
                  <a:gd name="connsiteX62" fmla="*/ 3829 w 1643111"/>
                  <a:gd name="connsiteY62" fmla="*/ 1412434 h 1885950"/>
                  <a:gd name="connsiteX63" fmla="*/ 42891 w 1643111"/>
                  <a:gd name="connsiteY63" fmla="*/ 1422921 h 1885950"/>
                  <a:gd name="connsiteX64" fmla="*/ 230914 w 1643111"/>
                  <a:gd name="connsiteY64" fmla="*/ 1315022 h 1885950"/>
                  <a:gd name="connsiteX65" fmla="*/ 185594 w 1643111"/>
                  <a:gd name="connsiteY65" fmla="*/ 1482471 h 1885950"/>
                  <a:gd name="connsiteX66" fmla="*/ 205597 w 1643111"/>
                  <a:gd name="connsiteY66" fmla="*/ 1517504 h 1885950"/>
                  <a:gd name="connsiteX67" fmla="*/ 213055 w 1643111"/>
                  <a:gd name="connsiteY67" fmla="*/ 1518533 h 1885950"/>
                  <a:gd name="connsiteX68" fmla="*/ 240630 w 1643111"/>
                  <a:gd name="connsiteY68" fmla="*/ 1497416 h 1885950"/>
                  <a:gd name="connsiteX69" fmla="*/ 300894 w 1643111"/>
                  <a:gd name="connsiteY69" fmla="*/ 1274788 h 1885950"/>
                  <a:gd name="connsiteX70" fmla="*/ 453856 w 1643111"/>
                  <a:gd name="connsiteY70" fmla="*/ 1187006 h 1885950"/>
                  <a:gd name="connsiteX71" fmla="*/ 366103 w 1643111"/>
                  <a:gd name="connsiteY71" fmla="*/ 1510475 h 1885950"/>
                  <a:gd name="connsiteX72" fmla="*/ 386205 w 1643111"/>
                  <a:gd name="connsiteY72" fmla="*/ 1545550 h 1885950"/>
                  <a:gd name="connsiteX73" fmla="*/ 421281 w 1643111"/>
                  <a:gd name="connsiteY73" fmla="*/ 1525448 h 1885950"/>
                  <a:gd name="connsiteX74" fmla="*/ 523779 w 1643111"/>
                  <a:gd name="connsiteY74" fmla="*/ 1146772 h 1885950"/>
                  <a:gd name="connsiteX75" fmla="*/ 664225 w 1643111"/>
                  <a:gd name="connsiteY75" fmla="*/ 1066190 h 1885950"/>
                  <a:gd name="connsiteX76" fmla="*/ 792813 w 1643111"/>
                  <a:gd name="connsiteY76" fmla="*/ 1140714 h 1885950"/>
                  <a:gd name="connsiteX77" fmla="*/ 792813 w 1643111"/>
                  <a:gd name="connsiteY77" fmla="*/ 1302620 h 1885950"/>
                  <a:gd name="connsiteX78" fmla="*/ 515578 w 1643111"/>
                  <a:gd name="connsiteY78" fmla="*/ 1579998 h 1885950"/>
                  <a:gd name="connsiteX79" fmla="*/ 516281 w 1643111"/>
                  <a:gd name="connsiteY79" fmla="*/ 1620403 h 1885950"/>
                  <a:gd name="connsiteX80" fmla="*/ 555983 w 1643111"/>
                  <a:gd name="connsiteY80" fmla="*/ 1620403 h 1885950"/>
                  <a:gd name="connsiteX81" fmla="*/ 792956 w 1643111"/>
                  <a:gd name="connsiteY81" fmla="*/ 1383430 h 1885950"/>
                  <a:gd name="connsiteX82" fmla="*/ 792956 w 1643111"/>
                  <a:gd name="connsiteY82" fmla="*/ 1559795 h 1885950"/>
                  <a:gd name="connsiteX83" fmla="*/ 629878 w 1643111"/>
                  <a:gd name="connsiteY83" fmla="*/ 1722873 h 1885950"/>
                  <a:gd name="connsiteX84" fmla="*/ 630581 w 1643111"/>
                  <a:gd name="connsiteY84" fmla="*/ 1763278 h 1885950"/>
                  <a:gd name="connsiteX85" fmla="*/ 670283 w 1643111"/>
                  <a:gd name="connsiteY85" fmla="*/ 1763278 h 1885950"/>
                  <a:gd name="connsiteX86" fmla="*/ 792956 w 1643111"/>
                  <a:gd name="connsiteY86" fmla="*/ 1640605 h 1885950"/>
                  <a:gd name="connsiteX87" fmla="*/ 792956 w 1643111"/>
                  <a:gd name="connsiteY87" fmla="*/ 1857375 h 1885950"/>
                  <a:gd name="connsiteX88" fmla="*/ 821531 w 1643111"/>
                  <a:gd name="connsiteY88" fmla="*/ 1885950 h 1885950"/>
                  <a:gd name="connsiteX89" fmla="*/ 850106 w 1643111"/>
                  <a:gd name="connsiteY89" fmla="*/ 1857375 h 1885950"/>
                  <a:gd name="connsiteX90" fmla="*/ 850106 w 1643111"/>
                  <a:gd name="connsiteY90" fmla="*/ 1640605 h 1885950"/>
                  <a:gd name="connsiteX91" fmla="*/ 972778 w 1643111"/>
                  <a:gd name="connsiteY91" fmla="*/ 1763278 h 1885950"/>
                  <a:gd name="connsiteX92" fmla="*/ 1013183 w 1643111"/>
                  <a:gd name="connsiteY92" fmla="*/ 1763980 h 1885950"/>
                  <a:gd name="connsiteX93" fmla="*/ 1013886 w 1643111"/>
                  <a:gd name="connsiteY93" fmla="*/ 1723575 h 1885950"/>
                  <a:gd name="connsiteX94" fmla="*/ 1013183 w 1643111"/>
                  <a:gd name="connsiteY94" fmla="*/ 1722873 h 1885950"/>
                  <a:gd name="connsiteX95" fmla="*/ 850106 w 1643111"/>
                  <a:gd name="connsiteY95" fmla="*/ 1559795 h 1885950"/>
                  <a:gd name="connsiteX96" fmla="*/ 850106 w 1643111"/>
                  <a:gd name="connsiteY96" fmla="*/ 1383430 h 1885950"/>
                  <a:gd name="connsiteX97" fmla="*/ 1087078 w 1643111"/>
                  <a:gd name="connsiteY97" fmla="*/ 1620403 h 1885950"/>
                  <a:gd name="connsiteX98" fmla="*/ 1127483 w 1643111"/>
                  <a:gd name="connsiteY98" fmla="*/ 1621105 h 1885950"/>
                  <a:gd name="connsiteX99" fmla="*/ 1128186 w 1643111"/>
                  <a:gd name="connsiteY99" fmla="*/ 1580700 h 1885950"/>
                  <a:gd name="connsiteX100" fmla="*/ 1127483 w 1643111"/>
                  <a:gd name="connsiteY100" fmla="*/ 1579998 h 1885950"/>
                  <a:gd name="connsiteX101" fmla="*/ 850106 w 1643111"/>
                  <a:gd name="connsiteY101" fmla="*/ 1302620 h 1885950"/>
                  <a:gd name="connsiteX102" fmla="*/ 850106 w 1643111"/>
                  <a:gd name="connsiteY102" fmla="*/ 1140714 h 1885950"/>
                  <a:gd name="connsiteX103" fmla="*/ 977322 w 1643111"/>
                  <a:gd name="connsiteY103" fmla="*/ 1068134 h 1885950"/>
                  <a:gd name="connsiteX104" fmla="*/ 1116711 w 1643111"/>
                  <a:gd name="connsiteY104" fmla="*/ 1150401 h 1885950"/>
                  <a:gd name="connsiteX105" fmla="*/ 1214523 w 1643111"/>
                  <a:gd name="connsiteY105" fmla="*/ 1530277 h 1885950"/>
                  <a:gd name="connsiteX106" fmla="*/ 1242155 w 1643111"/>
                  <a:gd name="connsiteY106" fmla="*/ 1551737 h 1885950"/>
                  <a:gd name="connsiteX107" fmla="*/ 1249299 w 1643111"/>
                  <a:gd name="connsiteY107" fmla="*/ 1550823 h 1885950"/>
                  <a:gd name="connsiteX108" fmla="*/ 1269844 w 1643111"/>
                  <a:gd name="connsiteY108" fmla="*/ 1516047 h 1885950"/>
                  <a:gd name="connsiteX109" fmla="*/ 1186234 w 1643111"/>
                  <a:gd name="connsiteY109" fmla="*/ 1191578 h 1885950"/>
                  <a:gd name="connsiteX110" fmla="*/ 1338110 w 1643111"/>
                  <a:gd name="connsiteY110" fmla="*/ 1281217 h 1885950"/>
                  <a:gd name="connsiteX111" fmla="*/ 1395688 w 1643111"/>
                  <a:gd name="connsiteY111" fmla="*/ 1504474 h 1885950"/>
                  <a:gd name="connsiteX112" fmla="*/ 1423349 w 1643111"/>
                  <a:gd name="connsiteY112" fmla="*/ 1525905 h 1885950"/>
                  <a:gd name="connsiteX113" fmla="*/ 1430493 w 1643111"/>
                  <a:gd name="connsiteY113" fmla="*/ 1525019 h 1885950"/>
                  <a:gd name="connsiteX114" fmla="*/ 1451050 w 1643111"/>
                  <a:gd name="connsiteY114" fmla="*/ 1490226 h 1885950"/>
                  <a:gd name="connsiteX115" fmla="*/ 1451038 w 1643111"/>
                  <a:gd name="connsiteY115" fmla="*/ 1490186 h 1885950"/>
                  <a:gd name="connsiteX116" fmla="*/ 1407747 w 1643111"/>
                  <a:gd name="connsiteY116" fmla="*/ 1322222 h 1885950"/>
                  <a:gd name="connsiteX117" fmla="*/ 1594428 w 1643111"/>
                  <a:gd name="connsiteY117" fmla="*/ 1432408 h 1885950"/>
                  <a:gd name="connsiteX118" fmla="*/ 1633561 w 1643111"/>
                  <a:gd name="connsiteY118" fmla="*/ 1422306 h 1885950"/>
                  <a:gd name="connsiteX119" fmla="*/ 1623460 w 1643111"/>
                  <a:gd name="connsiteY119" fmla="*/ 1383173 h 1885950"/>
                  <a:gd name="connsiteX120" fmla="*/ 1436808 w 1643111"/>
                  <a:gd name="connsiteY120" fmla="*/ 1272988 h 1885950"/>
                  <a:gd name="connsiteX121" fmla="*/ 1604800 w 1643111"/>
                  <a:gd name="connsiteY121" fmla="*/ 1229725 h 1885950"/>
                  <a:gd name="connsiteX122" fmla="*/ 1625331 w 1643111"/>
                  <a:gd name="connsiteY122" fmla="*/ 1194907 h 1885950"/>
                  <a:gd name="connsiteX123" fmla="*/ 1590513 w 1643111"/>
                  <a:gd name="connsiteY123" fmla="*/ 1174375 h 1885950"/>
                  <a:gd name="connsiteX124" fmla="*/ 1367113 w 1643111"/>
                  <a:gd name="connsiteY124" fmla="*/ 1231925 h 1885950"/>
                  <a:gd name="connsiteX125" fmla="*/ 1215237 w 1643111"/>
                  <a:gd name="connsiteY125" fmla="*/ 1142286 h 1885950"/>
                  <a:gd name="connsiteX126" fmla="*/ 1539763 w 1643111"/>
                  <a:gd name="connsiteY126" fmla="*/ 1058675 h 1885950"/>
                  <a:gd name="connsiteX127" fmla="*/ 1560309 w 1643111"/>
                  <a:gd name="connsiteY127" fmla="*/ 1023842 h 1885950"/>
                  <a:gd name="connsiteX128" fmla="*/ 1525476 w 1643111"/>
                  <a:gd name="connsiteY128" fmla="*/ 1003297 h 1885950"/>
                  <a:gd name="connsiteX129" fmla="*/ 1145686 w 1643111"/>
                  <a:gd name="connsiteY129" fmla="*/ 1101195 h 1885950"/>
                  <a:gd name="connsiteX130" fmla="*/ 1006411 w 1643111"/>
                  <a:gd name="connsiteY130" fmla="*/ 1018956 h 1885950"/>
                  <a:gd name="connsiteX131" fmla="*/ 1007240 w 1643111"/>
                  <a:gd name="connsiteY131" fmla="*/ 869280 h 1885950"/>
                  <a:gd name="connsiteX132" fmla="*/ 1147572 w 1643111"/>
                  <a:gd name="connsiteY132" fmla="*/ 788670 h 1885950"/>
                  <a:gd name="connsiteX133" fmla="*/ 1526248 w 1643111"/>
                  <a:gd name="connsiteY133" fmla="*/ 891140 h 1885950"/>
                  <a:gd name="connsiteX134" fmla="*/ 1533734 w 1643111"/>
                  <a:gd name="connsiteY134" fmla="*/ 892169 h 1885950"/>
                  <a:gd name="connsiteX135" fmla="*/ 1562272 w 1643111"/>
                  <a:gd name="connsiteY135" fmla="*/ 863559 h 1885950"/>
                  <a:gd name="connsiteX136" fmla="*/ 1541192 w 1643111"/>
                  <a:gd name="connsiteY136" fmla="*/ 836019 h 1885950"/>
                  <a:gd name="connsiteX137" fmla="*/ 1217666 w 1643111"/>
                  <a:gd name="connsiteY137" fmla="*/ 748494 h 1885950"/>
                  <a:gd name="connsiteX138" fmla="*/ 1370657 w 1643111"/>
                  <a:gd name="connsiteY138" fmla="*/ 660711 h 1885950"/>
                  <a:gd name="connsiteX139" fmla="*/ 1593284 w 1643111"/>
                  <a:gd name="connsiteY139" fmla="*/ 720947 h 1885950"/>
                  <a:gd name="connsiteX140" fmla="*/ 1600743 w 1643111"/>
                  <a:gd name="connsiteY140" fmla="*/ 721976 h 1885950"/>
                  <a:gd name="connsiteX141" fmla="*/ 1629280 w 1643111"/>
                  <a:gd name="connsiteY141" fmla="*/ 693367 h 1885950"/>
                  <a:gd name="connsiteX142" fmla="*/ 1608201 w 1643111"/>
                  <a:gd name="connsiteY142" fmla="*/ 665826 h 1885950"/>
                  <a:gd name="connsiteX143" fmla="*/ 1440751 w 1643111"/>
                  <a:gd name="connsiteY143" fmla="*/ 620478 h 1885950"/>
                  <a:gd name="connsiteX144" fmla="*/ 1628746 w 1643111"/>
                  <a:gd name="connsiteY144" fmla="*/ 512578 h 1885950"/>
                  <a:gd name="connsiteX145" fmla="*/ 1639319 w 1643111"/>
                  <a:gd name="connsiteY145" fmla="*/ 473576 h 1885950"/>
                  <a:gd name="connsiteX146" fmla="*/ 1639319 w 1643111"/>
                  <a:gd name="connsiteY146" fmla="*/ 473573 h 1885950"/>
                  <a:gd name="connsiteX147" fmla="*/ 821474 w 1643111"/>
                  <a:gd name="connsiteY147" fmla="*/ 1085850 h 1885950"/>
                  <a:gd name="connsiteX148" fmla="*/ 678599 w 1643111"/>
                  <a:gd name="connsiteY148" fmla="*/ 942975 h 1885950"/>
                  <a:gd name="connsiteX149" fmla="*/ 821474 w 1643111"/>
                  <a:gd name="connsiteY149" fmla="*/ 800100 h 1885950"/>
                  <a:gd name="connsiteX150" fmla="*/ 964349 w 1643111"/>
                  <a:gd name="connsiteY150" fmla="*/ 942975 h 1885950"/>
                  <a:gd name="connsiteX151" fmla="*/ 821474 w 1643111"/>
                  <a:gd name="connsiteY15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5291 w 1643111"/>
                  <a:gd name="connsiteY40" fmla="*/ 712632 h 1885950"/>
                  <a:gd name="connsiteX41" fmla="*/ 103098 w 1643111"/>
                  <a:gd name="connsiteY41" fmla="*/ 827275 h 1885950"/>
                  <a:gd name="connsiteX42" fmla="*/ 82470 w 1643111"/>
                  <a:gd name="connsiteY42" fmla="*/ 862025 h 1885950"/>
                  <a:gd name="connsiteX43" fmla="*/ 110213 w 1643111"/>
                  <a:gd name="connsiteY43" fmla="*/ 883539 h 1885950"/>
                  <a:gd name="connsiteX44" fmla="*/ 117357 w 1643111"/>
                  <a:gd name="connsiteY44" fmla="*/ 882653 h 1885950"/>
                  <a:gd name="connsiteX45" fmla="*/ 497233 w 1643111"/>
                  <a:gd name="connsiteY45" fmla="*/ 784755 h 1885950"/>
                  <a:gd name="connsiteX46" fmla="*/ 636536 w 1643111"/>
                  <a:gd name="connsiteY46" fmla="*/ 866994 h 1885950"/>
                  <a:gd name="connsiteX47" fmla="*/ 635679 w 1643111"/>
                  <a:gd name="connsiteY47" fmla="*/ 1016670 h 1885950"/>
                  <a:gd name="connsiteX48" fmla="*/ 495347 w 1643111"/>
                  <a:gd name="connsiteY48" fmla="*/ 1097280 h 1885950"/>
                  <a:gd name="connsiteX49" fmla="*/ 116671 w 1643111"/>
                  <a:gd name="connsiteY49" fmla="*/ 994724 h 1885950"/>
                  <a:gd name="connsiteX50" fmla="*/ 80844 w 1643111"/>
                  <a:gd name="connsiteY50" fmla="*/ 1013418 h 1885950"/>
                  <a:gd name="connsiteX51" fmla="*/ 99535 w 1643111"/>
                  <a:gd name="connsiteY51" fmla="*/ 1049246 h 1885950"/>
                  <a:gd name="connsiteX52" fmla="*/ 101755 w 1643111"/>
                  <a:gd name="connsiteY52" fmla="*/ 1049846 h 1885950"/>
                  <a:gd name="connsiteX53" fmla="*/ 425253 w 1643111"/>
                  <a:gd name="connsiteY53" fmla="*/ 1137428 h 1885950"/>
                  <a:gd name="connsiteX54" fmla="*/ 272291 w 1643111"/>
                  <a:gd name="connsiteY54" fmla="*/ 1225239 h 1885950"/>
                  <a:gd name="connsiteX55" fmla="*/ 49806 w 1643111"/>
                  <a:gd name="connsiteY55" fmla="*/ 1165003 h 1885950"/>
                  <a:gd name="connsiteX56" fmla="*/ 13979 w 1643111"/>
                  <a:gd name="connsiteY56" fmla="*/ 1183697 h 1885950"/>
                  <a:gd name="connsiteX57" fmla="*/ 32669 w 1643111"/>
                  <a:gd name="connsiteY57" fmla="*/ 1219524 h 1885950"/>
                  <a:gd name="connsiteX58" fmla="*/ 34890 w 1643111"/>
                  <a:gd name="connsiteY58" fmla="*/ 1220124 h 1885950"/>
                  <a:gd name="connsiteX59" fmla="*/ 202311 w 1643111"/>
                  <a:gd name="connsiteY59" fmla="*/ 1265472 h 1885950"/>
                  <a:gd name="connsiteX60" fmla="*/ 14316 w 1643111"/>
                  <a:gd name="connsiteY60" fmla="*/ 1373372 h 1885950"/>
                  <a:gd name="connsiteX61" fmla="*/ 3829 w 1643111"/>
                  <a:gd name="connsiteY61" fmla="*/ 1412434 h 1885950"/>
                  <a:gd name="connsiteX62" fmla="*/ 42891 w 1643111"/>
                  <a:gd name="connsiteY62" fmla="*/ 1422921 h 1885950"/>
                  <a:gd name="connsiteX63" fmla="*/ 230914 w 1643111"/>
                  <a:gd name="connsiteY63" fmla="*/ 1315022 h 1885950"/>
                  <a:gd name="connsiteX64" fmla="*/ 185594 w 1643111"/>
                  <a:gd name="connsiteY64" fmla="*/ 1482471 h 1885950"/>
                  <a:gd name="connsiteX65" fmla="*/ 205597 w 1643111"/>
                  <a:gd name="connsiteY65" fmla="*/ 1517504 h 1885950"/>
                  <a:gd name="connsiteX66" fmla="*/ 213055 w 1643111"/>
                  <a:gd name="connsiteY66" fmla="*/ 1518533 h 1885950"/>
                  <a:gd name="connsiteX67" fmla="*/ 240630 w 1643111"/>
                  <a:gd name="connsiteY67" fmla="*/ 1497416 h 1885950"/>
                  <a:gd name="connsiteX68" fmla="*/ 300894 w 1643111"/>
                  <a:gd name="connsiteY68" fmla="*/ 1274788 h 1885950"/>
                  <a:gd name="connsiteX69" fmla="*/ 453856 w 1643111"/>
                  <a:gd name="connsiteY69" fmla="*/ 1187006 h 1885950"/>
                  <a:gd name="connsiteX70" fmla="*/ 366103 w 1643111"/>
                  <a:gd name="connsiteY70" fmla="*/ 1510475 h 1885950"/>
                  <a:gd name="connsiteX71" fmla="*/ 386205 w 1643111"/>
                  <a:gd name="connsiteY71" fmla="*/ 1545550 h 1885950"/>
                  <a:gd name="connsiteX72" fmla="*/ 421281 w 1643111"/>
                  <a:gd name="connsiteY72" fmla="*/ 1525448 h 1885950"/>
                  <a:gd name="connsiteX73" fmla="*/ 523779 w 1643111"/>
                  <a:gd name="connsiteY73" fmla="*/ 1146772 h 1885950"/>
                  <a:gd name="connsiteX74" fmla="*/ 664225 w 1643111"/>
                  <a:gd name="connsiteY74" fmla="*/ 1066190 h 1885950"/>
                  <a:gd name="connsiteX75" fmla="*/ 792813 w 1643111"/>
                  <a:gd name="connsiteY75" fmla="*/ 1140714 h 1885950"/>
                  <a:gd name="connsiteX76" fmla="*/ 792813 w 1643111"/>
                  <a:gd name="connsiteY76" fmla="*/ 1302620 h 1885950"/>
                  <a:gd name="connsiteX77" fmla="*/ 515578 w 1643111"/>
                  <a:gd name="connsiteY77" fmla="*/ 1579998 h 1885950"/>
                  <a:gd name="connsiteX78" fmla="*/ 516281 w 1643111"/>
                  <a:gd name="connsiteY78" fmla="*/ 1620403 h 1885950"/>
                  <a:gd name="connsiteX79" fmla="*/ 555983 w 1643111"/>
                  <a:gd name="connsiteY79" fmla="*/ 1620403 h 1885950"/>
                  <a:gd name="connsiteX80" fmla="*/ 792956 w 1643111"/>
                  <a:gd name="connsiteY80" fmla="*/ 1383430 h 1885950"/>
                  <a:gd name="connsiteX81" fmla="*/ 792956 w 1643111"/>
                  <a:gd name="connsiteY81" fmla="*/ 1559795 h 1885950"/>
                  <a:gd name="connsiteX82" fmla="*/ 629878 w 1643111"/>
                  <a:gd name="connsiteY82" fmla="*/ 1722873 h 1885950"/>
                  <a:gd name="connsiteX83" fmla="*/ 630581 w 1643111"/>
                  <a:gd name="connsiteY83" fmla="*/ 1763278 h 1885950"/>
                  <a:gd name="connsiteX84" fmla="*/ 670283 w 1643111"/>
                  <a:gd name="connsiteY84" fmla="*/ 1763278 h 1885950"/>
                  <a:gd name="connsiteX85" fmla="*/ 792956 w 1643111"/>
                  <a:gd name="connsiteY85" fmla="*/ 1640605 h 1885950"/>
                  <a:gd name="connsiteX86" fmla="*/ 792956 w 1643111"/>
                  <a:gd name="connsiteY86" fmla="*/ 1857375 h 1885950"/>
                  <a:gd name="connsiteX87" fmla="*/ 821531 w 1643111"/>
                  <a:gd name="connsiteY87" fmla="*/ 1885950 h 1885950"/>
                  <a:gd name="connsiteX88" fmla="*/ 850106 w 1643111"/>
                  <a:gd name="connsiteY88" fmla="*/ 1857375 h 1885950"/>
                  <a:gd name="connsiteX89" fmla="*/ 850106 w 1643111"/>
                  <a:gd name="connsiteY89" fmla="*/ 1640605 h 1885950"/>
                  <a:gd name="connsiteX90" fmla="*/ 972778 w 1643111"/>
                  <a:gd name="connsiteY90" fmla="*/ 1763278 h 1885950"/>
                  <a:gd name="connsiteX91" fmla="*/ 1013183 w 1643111"/>
                  <a:gd name="connsiteY91" fmla="*/ 1763980 h 1885950"/>
                  <a:gd name="connsiteX92" fmla="*/ 1013886 w 1643111"/>
                  <a:gd name="connsiteY92" fmla="*/ 1723575 h 1885950"/>
                  <a:gd name="connsiteX93" fmla="*/ 1013183 w 1643111"/>
                  <a:gd name="connsiteY93" fmla="*/ 1722873 h 1885950"/>
                  <a:gd name="connsiteX94" fmla="*/ 850106 w 1643111"/>
                  <a:gd name="connsiteY94" fmla="*/ 1559795 h 1885950"/>
                  <a:gd name="connsiteX95" fmla="*/ 850106 w 1643111"/>
                  <a:gd name="connsiteY95" fmla="*/ 1383430 h 1885950"/>
                  <a:gd name="connsiteX96" fmla="*/ 1087078 w 1643111"/>
                  <a:gd name="connsiteY96" fmla="*/ 1620403 h 1885950"/>
                  <a:gd name="connsiteX97" fmla="*/ 1127483 w 1643111"/>
                  <a:gd name="connsiteY97" fmla="*/ 1621105 h 1885950"/>
                  <a:gd name="connsiteX98" fmla="*/ 1128186 w 1643111"/>
                  <a:gd name="connsiteY98" fmla="*/ 1580700 h 1885950"/>
                  <a:gd name="connsiteX99" fmla="*/ 1127483 w 1643111"/>
                  <a:gd name="connsiteY99" fmla="*/ 1579998 h 1885950"/>
                  <a:gd name="connsiteX100" fmla="*/ 850106 w 1643111"/>
                  <a:gd name="connsiteY100" fmla="*/ 1302620 h 1885950"/>
                  <a:gd name="connsiteX101" fmla="*/ 850106 w 1643111"/>
                  <a:gd name="connsiteY101" fmla="*/ 1140714 h 1885950"/>
                  <a:gd name="connsiteX102" fmla="*/ 977322 w 1643111"/>
                  <a:gd name="connsiteY102" fmla="*/ 1068134 h 1885950"/>
                  <a:gd name="connsiteX103" fmla="*/ 1116711 w 1643111"/>
                  <a:gd name="connsiteY103" fmla="*/ 1150401 h 1885950"/>
                  <a:gd name="connsiteX104" fmla="*/ 1214523 w 1643111"/>
                  <a:gd name="connsiteY104" fmla="*/ 1530277 h 1885950"/>
                  <a:gd name="connsiteX105" fmla="*/ 1242155 w 1643111"/>
                  <a:gd name="connsiteY105" fmla="*/ 1551737 h 1885950"/>
                  <a:gd name="connsiteX106" fmla="*/ 1249299 w 1643111"/>
                  <a:gd name="connsiteY106" fmla="*/ 1550823 h 1885950"/>
                  <a:gd name="connsiteX107" fmla="*/ 1269844 w 1643111"/>
                  <a:gd name="connsiteY107" fmla="*/ 1516047 h 1885950"/>
                  <a:gd name="connsiteX108" fmla="*/ 1186234 w 1643111"/>
                  <a:gd name="connsiteY108" fmla="*/ 1191578 h 1885950"/>
                  <a:gd name="connsiteX109" fmla="*/ 1338110 w 1643111"/>
                  <a:gd name="connsiteY109" fmla="*/ 1281217 h 1885950"/>
                  <a:gd name="connsiteX110" fmla="*/ 1395688 w 1643111"/>
                  <a:gd name="connsiteY110" fmla="*/ 1504474 h 1885950"/>
                  <a:gd name="connsiteX111" fmla="*/ 1423349 w 1643111"/>
                  <a:gd name="connsiteY111" fmla="*/ 1525905 h 1885950"/>
                  <a:gd name="connsiteX112" fmla="*/ 1430493 w 1643111"/>
                  <a:gd name="connsiteY112" fmla="*/ 1525019 h 1885950"/>
                  <a:gd name="connsiteX113" fmla="*/ 1451050 w 1643111"/>
                  <a:gd name="connsiteY113" fmla="*/ 1490226 h 1885950"/>
                  <a:gd name="connsiteX114" fmla="*/ 1451038 w 1643111"/>
                  <a:gd name="connsiteY114" fmla="*/ 1490186 h 1885950"/>
                  <a:gd name="connsiteX115" fmla="*/ 1407747 w 1643111"/>
                  <a:gd name="connsiteY115" fmla="*/ 1322222 h 1885950"/>
                  <a:gd name="connsiteX116" fmla="*/ 1594428 w 1643111"/>
                  <a:gd name="connsiteY116" fmla="*/ 1432408 h 1885950"/>
                  <a:gd name="connsiteX117" fmla="*/ 1633561 w 1643111"/>
                  <a:gd name="connsiteY117" fmla="*/ 1422306 h 1885950"/>
                  <a:gd name="connsiteX118" fmla="*/ 1623460 w 1643111"/>
                  <a:gd name="connsiteY118" fmla="*/ 1383173 h 1885950"/>
                  <a:gd name="connsiteX119" fmla="*/ 1436808 w 1643111"/>
                  <a:gd name="connsiteY119" fmla="*/ 1272988 h 1885950"/>
                  <a:gd name="connsiteX120" fmla="*/ 1604800 w 1643111"/>
                  <a:gd name="connsiteY120" fmla="*/ 1229725 h 1885950"/>
                  <a:gd name="connsiteX121" fmla="*/ 1625331 w 1643111"/>
                  <a:gd name="connsiteY121" fmla="*/ 1194907 h 1885950"/>
                  <a:gd name="connsiteX122" fmla="*/ 1590513 w 1643111"/>
                  <a:gd name="connsiteY122" fmla="*/ 1174375 h 1885950"/>
                  <a:gd name="connsiteX123" fmla="*/ 1367113 w 1643111"/>
                  <a:gd name="connsiteY123" fmla="*/ 1231925 h 1885950"/>
                  <a:gd name="connsiteX124" fmla="*/ 1215237 w 1643111"/>
                  <a:gd name="connsiteY124" fmla="*/ 1142286 h 1885950"/>
                  <a:gd name="connsiteX125" fmla="*/ 1539763 w 1643111"/>
                  <a:gd name="connsiteY125" fmla="*/ 1058675 h 1885950"/>
                  <a:gd name="connsiteX126" fmla="*/ 1560309 w 1643111"/>
                  <a:gd name="connsiteY126" fmla="*/ 1023842 h 1885950"/>
                  <a:gd name="connsiteX127" fmla="*/ 1525476 w 1643111"/>
                  <a:gd name="connsiteY127" fmla="*/ 1003297 h 1885950"/>
                  <a:gd name="connsiteX128" fmla="*/ 1145686 w 1643111"/>
                  <a:gd name="connsiteY128" fmla="*/ 1101195 h 1885950"/>
                  <a:gd name="connsiteX129" fmla="*/ 1006411 w 1643111"/>
                  <a:gd name="connsiteY129" fmla="*/ 1018956 h 1885950"/>
                  <a:gd name="connsiteX130" fmla="*/ 1007240 w 1643111"/>
                  <a:gd name="connsiteY130" fmla="*/ 869280 h 1885950"/>
                  <a:gd name="connsiteX131" fmla="*/ 1147572 w 1643111"/>
                  <a:gd name="connsiteY131" fmla="*/ 788670 h 1885950"/>
                  <a:gd name="connsiteX132" fmla="*/ 1526248 w 1643111"/>
                  <a:gd name="connsiteY132" fmla="*/ 891140 h 1885950"/>
                  <a:gd name="connsiteX133" fmla="*/ 1533734 w 1643111"/>
                  <a:gd name="connsiteY133" fmla="*/ 892169 h 1885950"/>
                  <a:gd name="connsiteX134" fmla="*/ 1562272 w 1643111"/>
                  <a:gd name="connsiteY134" fmla="*/ 863559 h 1885950"/>
                  <a:gd name="connsiteX135" fmla="*/ 1541192 w 1643111"/>
                  <a:gd name="connsiteY135" fmla="*/ 836019 h 1885950"/>
                  <a:gd name="connsiteX136" fmla="*/ 1217666 w 1643111"/>
                  <a:gd name="connsiteY136" fmla="*/ 748494 h 1885950"/>
                  <a:gd name="connsiteX137" fmla="*/ 1370657 w 1643111"/>
                  <a:gd name="connsiteY137" fmla="*/ 660711 h 1885950"/>
                  <a:gd name="connsiteX138" fmla="*/ 1593284 w 1643111"/>
                  <a:gd name="connsiteY138" fmla="*/ 720947 h 1885950"/>
                  <a:gd name="connsiteX139" fmla="*/ 1600743 w 1643111"/>
                  <a:gd name="connsiteY139" fmla="*/ 721976 h 1885950"/>
                  <a:gd name="connsiteX140" fmla="*/ 1629280 w 1643111"/>
                  <a:gd name="connsiteY140" fmla="*/ 693367 h 1885950"/>
                  <a:gd name="connsiteX141" fmla="*/ 1608201 w 1643111"/>
                  <a:gd name="connsiteY141" fmla="*/ 665826 h 1885950"/>
                  <a:gd name="connsiteX142" fmla="*/ 1440751 w 1643111"/>
                  <a:gd name="connsiteY142" fmla="*/ 620478 h 1885950"/>
                  <a:gd name="connsiteX143" fmla="*/ 1628746 w 1643111"/>
                  <a:gd name="connsiteY143" fmla="*/ 512578 h 1885950"/>
                  <a:gd name="connsiteX144" fmla="*/ 1639319 w 1643111"/>
                  <a:gd name="connsiteY144" fmla="*/ 473576 h 1885950"/>
                  <a:gd name="connsiteX145" fmla="*/ 1639319 w 1643111"/>
                  <a:gd name="connsiteY145" fmla="*/ 473573 h 1885950"/>
                  <a:gd name="connsiteX146" fmla="*/ 821474 w 1643111"/>
                  <a:gd name="connsiteY146" fmla="*/ 1085850 h 1885950"/>
                  <a:gd name="connsiteX147" fmla="*/ 678599 w 1643111"/>
                  <a:gd name="connsiteY147" fmla="*/ 942975 h 1885950"/>
                  <a:gd name="connsiteX148" fmla="*/ 821474 w 1643111"/>
                  <a:gd name="connsiteY148" fmla="*/ 800100 h 1885950"/>
                  <a:gd name="connsiteX149" fmla="*/ 964349 w 1643111"/>
                  <a:gd name="connsiteY149" fmla="*/ 942975 h 1885950"/>
                  <a:gd name="connsiteX150" fmla="*/ 821474 w 1643111"/>
                  <a:gd name="connsiteY15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497233 w 1643111"/>
                  <a:gd name="connsiteY44" fmla="*/ 784755 h 1885950"/>
                  <a:gd name="connsiteX45" fmla="*/ 636536 w 1643111"/>
                  <a:gd name="connsiteY45" fmla="*/ 866994 h 1885950"/>
                  <a:gd name="connsiteX46" fmla="*/ 635679 w 1643111"/>
                  <a:gd name="connsiteY46" fmla="*/ 1016670 h 1885950"/>
                  <a:gd name="connsiteX47" fmla="*/ 495347 w 1643111"/>
                  <a:gd name="connsiteY47" fmla="*/ 1097280 h 1885950"/>
                  <a:gd name="connsiteX48" fmla="*/ 116671 w 1643111"/>
                  <a:gd name="connsiteY48" fmla="*/ 994724 h 1885950"/>
                  <a:gd name="connsiteX49" fmla="*/ 80844 w 1643111"/>
                  <a:gd name="connsiteY49" fmla="*/ 1013418 h 1885950"/>
                  <a:gd name="connsiteX50" fmla="*/ 99535 w 1643111"/>
                  <a:gd name="connsiteY50" fmla="*/ 1049246 h 1885950"/>
                  <a:gd name="connsiteX51" fmla="*/ 101755 w 1643111"/>
                  <a:gd name="connsiteY51" fmla="*/ 1049846 h 1885950"/>
                  <a:gd name="connsiteX52" fmla="*/ 425253 w 1643111"/>
                  <a:gd name="connsiteY52" fmla="*/ 1137428 h 1885950"/>
                  <a:gd name="connsiteX53" fmla="*/ 272291 w 1643111"/>
                  <a:gd name="connsiteY53" fmla="*/ 1225239 h 1885950"/>
                  <a:gd name="connsiteX54" fmla="*/ 49806 w 1643111"/>
                  <a:gd name="connsiteY54" fmla="*/ 1165003 h 1885950"/>
                  <a:gd name="connsiteX55" fmla="*/ 13979 w 1643111"/>
                  <a:gd name="connsiteY55" fmla="*/ 1183697 h 1885950"/>
                  <a:gd name="connsiteX56" fmla="*/ 32669 w 1643111"/>
                  <a:gd name="connsiteY56" fmla="*/ 1219524 h 1885950"/>
                  <a:gd name="connsiteX57" fmla="*/ 34890 w 1643111"/>
                  <a:gd name="connsiteY57" fmla="*/ 1220124 h 1885950"/>
                  <a:gd name="connsiteX58" fmla="*/ 202311 w 1643111"/>
                  <a:gd name="connsiteY58" fmla="*/ 1265472 h 1885950"/>
                  <a:gd name="connsiteX59" fmla="*/ 14316 w 1643111"/>
                  <a:gd name="connsiteY59" fmla="*/ 1373372 h 1885950"/>
                  <a:gd name="connsiteX60" fmla="*/ 3829 w 1643111"/>
                  <a:gd name="connsiteY60" fmla="*/ 1412434 h 1885950"/>
                  <a:gd name="connsiteX61" fmla="*/ 42891 w 1643111"/>
                  <a:gd name="connsiteY61" fmla="*/ 1422921 h 1885950"/>
                  <a:gd name="connsiteX62" fmla="*/ 230914 w 1643111"/>
                  <a:gd name="connsiteY62" fmla="*/ 1315022 h 1885950"/>
                  <a:gd name="connsiteX63" fmla="*/ 185594 w 1643111"/>
                  <a:gd name="connsiteY63" fmla="*/ 1482471 h 1885950"/>
                  <a:gd name="connsiteX64" fmla="*/ 205597 w 1643111"/>
                  <a:gd name="connsiteY64" fmla="*/ 1517504 h 1885950"/>
                  <a:gd name="connsiteX65" fmla="*/ 213055 w 1643111"/>
                  <a:gd name="connsiteY65" fmla="*/ 1518533 h 1885950"/>
                  <a:gd name="connsiteX66" fmla="*/ 240630 w 1643111"/>
                  <a:gd name="connsiteY66" fmla="*/ 1497416 h 1885950"/>
                  <a:gd name="connsiteX67" fmla="*/ 300894 w 1643111"/>
                  <a:gd name="connsiteY67" fmla="*/ 1274788 h 1885950"/>
                  <a:gd name="connsiteX68" fmla="*/ 453856 w 1643111"/>
                  <a:gd name="connsiteY68" fmla="*/ 1187006 h 1885950"/>
                  <a:gd name="connsiteX69" fmla="*/ 366103 w 1643111"/>
                  <a:gd name="connsiteY69" fmla="*/ 1510475 h 1885950"/>
                  <a:gd name="connsiteX70" fmla="*/ 386205 w 1643111"/>
                  <a:gd name="connsiteY70" fmla="*/ 1545550 h 1885950"/>
                  <a:gd name="connsiteX71" fmla="*/ 421281 w 1643111"/>
                  <a:gd name="connsiteY71" fmla="*/ 1525448 h 1885950"/>
                  <a:gd name="connsiteX72" fmla="*/ 523779 w 1643111"/>
                  <a:gd name="connsiteY72" fmla="*/ 1146772 h 1885950"/>
                  <a:gd name="connsiteX73" fmla="*/ 664225 w 1643111"/>
                  <a:gd name="connsiteY73" fmla="*/ 1066190 h 1885950"/>
                  <a:gd name="connsiteX74" fmla="*/ 792813 w 1643111"/>
                  <a:gd name="connsiteY74" fmla="*/ 1140714 h 1885950"/>
                  <a:gd name="connsiteX75" fmla="*/ 792813 w 1643111"/>
                  <a:gd name="connsiteY75" fmla="*/ 1302620 h 1885950"/>
                  <a:gd name="connsiteX76" fmla="*/ 515578 w 1643111"/>
                  <a:gd name="connsiteY76" fmla="*/ 1579998 h 1885950"/>
                  <a:gd name="connsiteX77" fmla="*/ 516281 w 1643111"/>
                  <a:gd name="connsiteY77" fmla="*/ 1620403 h 1885950"/>
                  <a:gd name="connsiteX78" fmla="*/ 555983 w 1643111"/>
                  <a:gd name="connsiteY78" fmla="*/ 1620403 h 1885950"/>
                  <a:gd name="connsiteX79" fmla="*/ 792956 w 1643111"/>
                  <a:gd name="connsiteY79" fmla="*/ 1383430 h 1885950"/>
                  <a:gd name="connsiteX80" fmla="*/ 792956 w 1643111"/>
                  <a:gd name="connsiteY80" fmla="*/ 1559795 h 1885950"/>
                  <a:gd name="connsiteX81" fmla="*/ 629878 w 1643111"/>
                  <a:gd name="connsiteY81" fmla="*/ 1722873 h 1885950"/>
                  <a:gd name="connsiteX82" fmla="*/ 630581 w 1643111"/>
                  <a:gd name="connsiteY82" fmla="*/ 1763278 h 1885950"/>
                  <a:gd name="connsiteX83" fmla="*/ 670283 w 1643111"/>
                  <a:gd name="connsiteY83" fmla="*/ 1763278 h 1885950"/>
                  <a:gd name="connsiteX84" fmla="*/ 792956 w 1643111"/>
                  <a:gd name="connsiteY84" fmla="*/ 1640605 h 1885950"/>
                  <a:gd name="connsiteX85" fmla="*/ 792956 w 1643111"/>
                  <a:gd name="connsiteY85" fmla="*/ 1857375 h 1885950"/>
                  <a:gd name="connsiteX86" fmla="*/ 821531 w 1643111"/>
                  <a:gd name="connsiteY86" fmla="*/ 1885950 h 1885950"/>
                  <a:gd name="connsiteX87" fmla="*/ 850106 w 1643111"/>
                  <a:gd name="connsiteY87" fmla="*/ 1857375 h 1885950"/>
                  <a:gd name="connsiteX88" fmla="*/ 850106 w 1643111"/>
                  <a:gd name="connsiteY88" fmla="*/ 1640605 h 1885950"/>
                  <a:gd name="connsiteX89" fmla="*/ 972778 w 1643111"/>
                  <a:gd name="connsiteY89" fmla="*/ 1763278 h 1885950"/>
                  <a:gd name="connsiteX90" fmla="*/ 1013183 w 1643111"/>
                  <a:gd name="connsiteY90" fmla="*/ 1763980 h 1885950"/>
                  <a:gd name="connsiteX91" fmla="*/ 1013886 w 1643111"/>
                  <a:gd name="connsiteY91" fmla="*/ 1723575 h 1885950"/>
                  <a:gd name="connsiteX92" fmla="*/ 1013183 w 1643111"/>
                  <a:gd name="connsiteY92" fmla="*/ 1722873 h 1885950"/>
                  <a:gd name="connsiteX93" fmla="*/ 850106 w 1643111"/>
                  <a:gd name="connsiteY93" fmla="*/ 1559795 h 1885950"/>
                  <a:gd name="connsiteX94" fmla="*/ 850106 w 1643111"/>
                  <a:gd name="connsiteY94" fmla="*/ 1383430 h 1885950"/>
                  <a:gd name="connsiteX95" fmla="*/ 1087078 w 1643111"/>
                  <a:gd name="connsiteY95" fmla="*/ 1620403 h 1885950"/>
                  <a:gd name="connsiteX96" fmla="*/ 1127483 w 1643111"/>
                  <a:gd name="connsiteY96" fmla="*/ 1621105 h 1885950"/>
                  <a:gd name="connsiteX97" fmla="*/ 1128186 w 1643111"/>
                  <a:gd name="connsiteY97" fmla="*/ 1580700 h 1885950"/>
                  <a:gd name="connsiteX98" fmla="*/ 1127483 w 1643111"/>
                  <a:gd name="connsiteY98" fmla="*/ 1579998 h 1885950"/>
                  <a:gd name="connsiteX99" fmla="*/ 850106 w 1643111"/>
                  <a:gd name="connsiteY99" fmla="*/ 1302620 h 1885950"/>
                  <a:gd name="connsiteX100" fmla="*/ 850106 w 1643111"/>
                  <a:gd name="connsiteY100" fmla="*/ 1140714 h 1885950"/>
                  <a:gd name="connsiteX101" fmla="*/ 977322 w 1643111"/>
                  <a:gd name="connsiteY101" fmla="*/ 1068134 h 1885950"/>
                  <a:gd name="connsiteX102" fmla="*/ 1116711 w 1643111"/>
                  <a:gd name="connsiteY102" fmla="*/ 1150401 h 1885950"/>
                  <a:gd name="connsiteX103" fmla="*/ 1214523 w 1643111"/>
                  <a:gd name="connsiteY103" fmla="*/ 1530277 h 1885950"/>
                  <a:gd name="connsiteX104" fmla="*/ 1242155 w 1643111"/>
                  <a:gd name="connsiteY104" fmla="*/ 1551737 h 1885950"/>
                  <a:gd name="connsiteX105" fmla="*/ 1249299 w 1643111"/>
                  <a:gd name="connsiteY105" fmla="*/ 1550823 h 1885950"/>
                  <a:gd name="connsiteX106" fmla="*/ 1269844 w 1643111"/>
                  <a:gd name="connsiteY106" fmla="*/ 1516047 h 1885950"/>
                  <a:gd name="connsiteX107" fmla="*/ 1186234 w 1643111"/>
                  <a:gd name="connsiteY107" fmla="*/ 1191578 h 1885950"/>
                  <a:gd name="connsiteX108" fmla="*/ 1338110 w 1643111"/>
                  <a:gd name="connsiteY108" fmla="*/ 1281217 h 1885950"/>
                  <a:gd name="connsiteX109" fmla="*/ 1395688 w 1643111"/>
                  <a:gd name="connsiteY109" fmla="*/ 1504474 h 1885950"/>
                  <a:gd name="connsiteX110" fmla="*/ 1423349 w 1643111"/>
                  <a:gd name="connsiteY110" fmla="*/ 1525905 h 1885950"/>
                  <a:gd name="connsiteX111" fmla="*/ 1430493 w 1643111"/>
                  <a:gd name="connsiteY111" fmla="*/ 1525019 h 1885950"/>
                  <a:gd name="connsiteX112" fmla="*/ 1451050 w 1643111"/>
                  <a:gd name="connsiteY112" fmla="*/ 1490226 h 1885950"/>
                  <a:gd name="connsiteX113" fmla="*/ 1451038 w 1643111"/>
                  <a:gd name="connsiteY113" fmla="*/ 1490186 h 1885950"/>
                  <a:gd name="connsiteX114" fmla="*/ 1407747 w 1643111"/>
                  <a:gd name="connsiteY114" fmla="*/ 1322222 h 1885950"/>
                  <a:gd name="connsiteX115" fmla="*/ 1594428 w 1643111"/>
                  <a:gd name="connsiteY115" fmla="*/ 1432408 h 1885950"/>
                  <a:gd name="connsiteX116" fmla="*/ 1633561 w 1643111"/>
                  <a:gd name="connsiteY116" fmla="*/ 1422306 h 1885950"/>
                  <a:gd name="connsiteX117" fmla="*/ 1623460 w 1643111"/>
                  <a:gd name="connsiteY117" fmla="*/ 1383173 h 1885950"/>
                  <a:gd name="connsiteX118" fmla="*/ 1436808 w 1643111"/>
                  <a:gd name="connsiteY118" fmla="*/ 1272988 h 1885950"/>
                  <a:gd name="connsiteX119" fmla="*/ 1604800 w 1643111"/>
                  <a:gd name="connsiteY119" fmla="*/ 1229725 h 1885950"/>
                  <a:gd name="connsiteX120" fmla="*/ 1625331 w 1643111"/>
                  <a:gd name="connsiteY120" fmla="*/ 1194907 h 1885950"/>
                  <a:gd name="connsiteX121" fmla="*/ 1590513 w 1643111"/>
                  <a:gd name="connsiteY121" fmla="*/ 1174375 h 1885950"/>
                  <a:gd name="connsiteX122" fmla="*/ 1367113 w 1643111"/>
                  <a:gd name="connsiteY122" fmla="*/ 1231925 h 1885950"/>
                  <a:gd name="connsiteX123" fmla="*/ 1215237 w 1643111"/>
                  <a:gd name="connsiteY123" fmla="*/ 1142286 h 1885950"/>
                  <a:gd name="connsiteX124" fmla="*/ 1539763 w 1643111"/>
                  <a:gd name="connsiteY124" fmla="*/ 1058675 h 1885950"/>
                  <a:gd name="connsiteX125" fmla="*/ 1560309 w 1643111"/>
                  <a:gd name="connsiteY125" fmla="*/ 1023842 h 1885950"/>
                  <a:gd name="connsiteX126" fmla="*/ 1525476 w 1643111"/>
                  <a:gd name="connsiteY126" fmla="*/ 1003297 h 1885950"/>
                  <a:gd name="connsiteX127" fmla="*/ 1145686 w 1643111"/>
                  <a:gd name="connsiteY127" fmla="*/ 1101195 h 1885950"/>
                  <a:gd name="connsiteX128" fmla="*/ 1006411 w 1643111"/>
                  <a:gd name="connsiteY128" fmla="*/ 1018956 h 1885950"/>
                  <a:gd name="connsiteX129" fmla="*/ 1007240 w 1643111"/>
                  <a:gd name="connsiteY129" fmla="*/ 869280 h 1885950"/>
                  <a:gd name="connsiteX130" fmla="*/ 1147572 w 1643111"/>
                  <a:gd name="connsiteY130" fmla="*/ 788670 h 1885950"/>
                  <a:gd name="connsiteX131" fmla="*/ 1526248 w 1643111"/>
                  <a:gd name="connsiteY131" fmla="*/ 891140 h 1885950"/>
                  <a:gd name="connsiteX132" fmla="*/ 1533734 w 1643111"/>
                  <a:gd name="connsiteY132" fmla="*/ 892169 h 1885950"/>
                  <a:gd name="connsiteX133" fmla="*/ 1562272 w 1643111"/>
                  <a:gd name="connsiteY133" fmla="*/ 863559 h 1885950"/>
                  <a:gd name="connsiteX134" fmla="*/ 1541192 w 1643111"/>
                  <a:gd name="connsiteY134" fmla="*/ 836019 h 1885950"/>
                  <a:gd name="connsiteX135" fmla="*/ 1217666 w 1643111"/>
                  <a:gd name="connsiteY135" fmla="*/ 748494 h 1885950"/>
                  <a:gd name="connsiteX136" fmla="*/ 1370657 w 1643111"/>
                  <a:gd name="connsiteY136" fmla="*/ 660711 h 1885950"/>
                  <a:gd name="connsiteX137" fmla="*/ 1593284 w 1643111"/>
                  <a:gd name="connsiteY137" fmla="*/ 720947 h 1885950"/>
                  <a:gd name="connsiteX138" fmla="*/ 1600743 w 1643111"/>
                  <a:gd name="connsiteY138" fmla="*/ 721976 h 1885950"/>
                  <a:gd name="connsiteX139" fmla="*/ 1629280 w 1643111"/>
                  <a:gd name="connsiteY139" fmla="*/ 693367 h 1885950"/>
                  <a:gd name="connsiteX140" fmla="*/ 1608201 w 1643111"/>
                  <a:gd name="connsiteY140" fmla="*/ 665826 h 1885950"/>
                  <a:gd name="connsiteX141" fmla="*/ 1440751 w 1643111"/>
                  <a:gd name="connsiteY141" fmla="*/ 620478 h 1885950"/>
                  <a:gd name="connsiteX142" fmla="*/ 1628746 w 1643111"/>
                  <a:gd name="connsiteY142" fmla="*/ 512578 h 1885950"/>
                  <a:gd name="connsiteX143" fmla="*/ 1639319 w 1643111"/>
                  <a:gd name="connsiteY143" fmla="*/ 473576 h 1885950"/>
                  <a:gd name="connsiteX144" fmla="*/ 1639319 w 1643111"/>
                  <a:gd name="connsiteY144" fmla="*/ 473573 h 1885950"/>
                  <a:gd name="connsiteX145" fmla="*/ 821474 w 1643111"/>
                  <a:gd name="connsiteY145" fmla="*/ 1085850 h 1885950"/>
                  <a:gd name="connsiteX146" fmla="*/ 678599 w 1643111"/>
                  <a:gd name="connsiteY146" fmla="*/ 942975 h 1885950"/>
                  <a:gd name="connsiteX147" fmla="*/ 821474 w 1643111"/>
                  <a:gd name="connsiteY147" fmla="*/ 800100 h 1885950"/>
                  <a:gd name="connsiteX148" fmla="*/ 964349 w 1643111"/>
                  <a:gd name="connsiteY148" fmla="*/ 942975 h 1885950"/>
                  <a:gd name="connsiteX149" fmla="*/ 821474 w 1643111"/>
                  <a:gd name="connsiteY14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117357 w 1643111"/>
                  <a:gd name="connsiteY43" fmla="*/ 882653 h 1885950"/>
                  <a:gd name="connsiteX44" fmla="*/ 636536 w 1643111"/>
                  <a:gd name="connsiteY44" fmla="*/ 866994 h 1885950"/>
                  <a:gd name="connsiteX45" fmla="*/ 635679 w 1643111"/>
                  <a:gd name="connsiteY45" fmla="*/ 1016670 h 1885950"/>
                  <a:gd name="connsiteX46" fmla="*/ 495347 w 1643111"/>
                  <a:gd name="connsiteY46" fmla="*/ 1097280 h 1885950"/>
                  <a:gd name="connsiteX47" fmla="*/ 116671 w 1643111"/>
                  <a:gd name="connsiteY47" fmla="*/ 994724 h 1885950"/>
                  <a:gd name="connsiteX48" fmla="*/ 80844 w 1643111"/>
                  <a:gd name="connsiteY48" fmla="*/ 1013418 h 1885950"/>
                  <a:gd name="connsiteX49" fmla="*/ 99535 w 1643111"/>
                  <a:gd name="connsiteY49" fmla="*/ 1049246 h 1885950"/>
                  <a:gd name="connsiteX50" fmla="*/ 101755 w 1643111"/>
                  <a:gd name="connsiteY50" fmla="*/ 1049846 h 1885950"/>
                  <a:gd name="connsiteX51" fmla="*/ 425253 w 1643111"/>
                  <a:gd name="connsiteY51" fmla="*/ 1137428 h 1885950"/>
                  <a:gd name="connsiteX52" fmla="*/ 272291 w 1643111"/>
                  <a:gd name="connsiteY52" fmla="*/ 1225239 h 1885950"/>
                  <a:gd name="connsiteX53" fmla="*/ 49806 w 1643111"/>
                  <a:gd name="connsiteY53" fmla="*/ 1165003 h 1885950"/>
                  <a:gd name="connsiteX54" fmla="*/ 13979 w 1643111"/>
                  <a:gd name="connsiteY54" fmla="*/ 1183697 h 1885950"/>
                  <a:gd name="connsiteX55" fmla="*/ 32669 w 1643111"/>
                  <a:gd name="connsiteY55" fmla="*/ 1219524 h 1885950"/>
                  <a:gd name="connsiteX56" fmla="*/ 34890 w 1643111"/>
                  <a:gd name="connsiteY56" fmla="*/ 1220124 h 1885950"/>
                  <a:gd name="connsiteX57" fmla="*/ 202311 w 1643111"/>
                  <a:gd name="connsiteY57" fmla="*/ 1265472 h 1885950"/>
                  <a:gd name="connsiteX58" fmla="*/ 14316 w 1643111"/>
                  <a:gd name="connsiteY58" fmla="*/ 1373372 h 1885950"/>
                  <a:gd name="connsiteX59" fmla="*/ 3829 w 1643111"/>
                  <a:gd name="connsiteY59" fmla="*/ 1412434 h 1885950"/>
                  <a:gd name="connsiteX60" fmla="*/ 42891 w 1643111"/>
                  <a:gd name="connsiteY60" fmla="*/ 1422921 h 1885950"/>
                  <a:gd name="connsiteX61" fmla="*/ 230914 w 1643111"/>
                  <a:gd name="connsiteY61" fmla="*/ 1315022 h 1885950"/>
                  <a:gd name="connsiteX62" fmla="*/ 185594 w 1643111"/>
                  <a:gd name="connsiteY62" fmla="*/ 1482471 h 1885950"/>
                  <a:gd name="connsiteX63" fmla="*/ 205597 w 1643111"/>
                  <a:gd name="connsiteY63" fmla="*/ 1517504 h 1885950"/>
                  <a:gd name="connsiteX64" fmla="*/ 213055 w 1643111"/>
                  <a:gd name="connsiteY64" fmla="*/ 1518533 h 1885950"/>
                  <a:gd name="connsiteX65" fmla="*/ 240630 w 1643111"/>
                  <a:gd name="connsiteY65" fmla="*/ 1497416 h 1885950"/>
                  <a:gd name="connsiteX66" fmla="*/ 300894 w 1643111"/>
                  <a:gd name="connsiteY66" fmla="*/ 1274788 h 1885950"/>
                  <a:gd name="connsiteX67" fmla="*/ 453856 w 1643111"/>
                  <a:gd name="connsiteY67" fmla="*/ 1187006 h 1885950"/>
                  <a:gd name="connsiteX68" fmla="*/ 366103 w 1643111"/>
                  <a:gd name="connsiteY68" fmla="*/ 1510475 h 1885950"/>
                  <a:gd name="connsiteX69" fmla="*/ 386205 w 1643111"/>
                  <a:gd name="connsiteY69" fmla="*/ 1545550 h 1885950"/>
                  <a:gd name="connsiteX70" fmla="*/ 421281 w 1643111"/>
                  <a:gd name="connsiteY70" fmla="*/ 1525448 h 1885950"/>
                  <a:gd name="connsiteX71" fmla="*/ 523779 w 1643111"/>
                  <a:gd name="connsiteY71" fmla="*/ 1146772 h 1885950"/>
                  <a:gd name="connsiteX72" fmla="*/ 664225 w 1643111"/>
                  <a:gd name="connsiteY72" fmla="*/ 1066190 h 1885950"/>
                  <a:gd name="connsiteX73" fmla="*/ 792813 w 1643111"/>
                  <a:gd name="connsiteY73" fmla="*/ 1140714 h 1885950"/>
                  <a:gd name="connsiteX74" fmla="*/ 792813 w 1643111"/>
                  <a:gd name="connsiteY74" fmla="*/ 1302620 h 1885950"/>
                  <a:gd name="connsiteX75" fmla="*/ 515578 w 1643111"/>
                  <a:gd name="connsiteY75" fmla="*/ 1579998 h 1885950"/>
                  <a:gd name="connsiteX76" fmla="*/ 516281 w 1643111"/>
                  <a:gd name="connsiteY76" fmla="*/ 1620403 h 1885950"/>
                  <a:gd name="connsiteX77" fmla="*/ 555983 w 1643111"/>
                  <a:gd name="connsiteY77" fmla="*/ 1620403 h 1885950"/>
                  <a:gd name="connsiteX78" fmla="*/ 792956 w 1643111"/>
                  <a:gd name="connsiteY78" fmla="*/ 1383430 h 1885950"/>
                  <a:gd name="connsiteX79" fmla="*/ 792956 w 1643111"/>
                  <a:gd name="connsiteY79" fmla="*/ 1559795 h 1885950"/>
                  <a:gd name="connsiteX80" fmla="*/ 629878 w 1643111"/>
                  <a:gd name="connsiteY80" fmla="*/ 1722873 h 1885950"/>
                  <a:gd name="connsiteX81" fmla="*/ 630581 w 1643111"/>
                  <a:gd name="connsiteY81" fmla="*/ 1763278 h 1885950"/>
                  <a:gd name="connsiteX82" fmla="*/ 670283 w 1643111"/>
                  <a:gd name="connsiteY82" fmla="*/ 1763278 h 1885950"/>
                  <a:gd name="connsiteX83" fmla="*/ 792956 w 1643111"/>
                  <a:gd name="connsiteY83" fmla="*/ 1640605 h 1885950"/>
                  <a:gd name="connsiteX84" fmla="*/ 792956 w 1643111"/>
                  <a:gd name="connsiteY84" fmla="*/ 1857375 h 1885950"/>
                  <a:gd name="connsiteX85" fmla="*/ 821531 w 1643111"/>
                  <a:gd name="connsiteY85" fmla="*/ 1885950 h 1885950"/>
                  <a:gd name="connsiteX86" fmla="*/ 850106 w 1643111"/>
                  <a:gd name="connsiteY86" fmla="*/ 1857375 h 1885950"/>
                  <a:gd name="connsiteX87" fmla="*/ 850106 w 1643111"/>
                  <a:gd name="connsiteY87" fmla="*/ 1640605 h 1885950"/>
                  <a:gd name="connsiteX88" fmla="*/ 972778 w 1643111"/>
                  <a:gd name="connsiteY88" fmla="*/ 1763278 h 1885950"/>
                  <a:gd name="connsiteX89" fmla="*/ 1013183 w 1643111"/>
                  <a:gd name="connsiteY89" fmla="*/ 1763980 h 1885950"/>
                  <a:gd name="connsiteX90" fmla="*/ 1013886 w 1643111"/>
                  <a:gd name="connsiteY90" fmla="*/ 1723575 h 1885950"/>
                  <a:gd name="connsiteX91" fmla="*/ 1013183 w 1643111"/>
                  <a:gd name="connsiteY91" fmla="*/ 1722873 h 1885950"/>
                  <a:gd name="connsiteX92" fmla="*/ 850106 w 1643111"/>
                  <a:gd name="connsiteY92" fmla="*/ 1559795 h 1885950"/>
                  <a:gd name="connsiteX93" fmla="*/ 850106 w 1643111"/>
                  <a:gd name="connsiteY93" fmla="*/ 1383430 h 1885950"/>
                  <a:gd name="connsiteX94" fmla="*/ 1087078 w 1643111"/>
                  <a:gd name="connsiteY94" fmla="*/ 1620403 h 1885950"/>
                  <a:gd name="connsiteX95" fmla="*/ 1127483 w 1643111"/>
                  <a:gd name="connsiteY95" fmla="*/ 1621105 h 1885950"/>
                  <a:gd name="connsiteX96" fmla="*/ 1128186 w 1643111"/>
                  <a:gd name="connsiteY96" fmla="*/ 1580700 h 1885950"/>
                  <a:gd name="connsiteX97" fmla="*/ 1127483 w 1643111"/>
                  <a:gd name="connsiteY97" fmla="*/ 1579998 h 1885950"/>
                  <a:gd name="connsiteX98" fmla="*/ 850106 w 1643111"/>
                  <a:gd name="connsiteY98" fmla="*/ 1302620 h 1885950"/>
                  <a:gd name="connsiteX99" fmla="*/ 850106 w 1643111"/>
                  <a:gd name="connsiteY99" fmla="*/ 1140714 h 1885950"/>
                  <a:gd name="connsiteX100" fmla="*/ 977322 w 1643111"/>
                  <a:gd name="connsiteY100" fmla="*/ 1068134 h 1885950"/>
                  <a:gd name="connsiteX101" fmla="*/ 1116711 w 1643111"/>
                  <a:gd name="connsiteY101" fmla="*/ 1150401 h 1885950"/>
                  <a:gd name="connsiteX102" fmla="*/ 1214523 w 1643111"/>
                  <a:gd name="connsiteY102" fmla="*/ 1530277 h 1885950"/>
                  <a:gd name="connsiteX103" fmla="*/ 1242155 w 1643111"/>
                  <a:gd name="connsiteY103" fmla="*/ 1551737 h 1885950"/>
                  <a:gd name="connsiteX104" fmla="*/ 1249299 w 1643111"/>
                  <a:gd name="connsiteY104" fmla="*/ 1550823 h 1885950"/>
                  <a:gd name="connsiteX105" fmla="*/ 1269844 w 1643111"/>
                  <a:gd name="connsiteY105" fmla="*/ 1516047 h 1885950"/>
                  <a:gd name="connsiteX106" fmla="*/ 1186234 w 1643111"/>
                  <a:gd name="connsiteY106" fmla="*/ 1191578 h 1885950"/>
                  <a:gd name="connsiteX107" fmla="*/ 1338110 w 1643111"/>
                  <a:gd name="connsiteY107" fmla="*/ 1281217 h 1885950"/>
                  <a:gd name="connsiteX108" fmla="*/ 1395688 w 1643111"/>
                  <a:gd name="connsiteY108" fmla="*/ 1504474 h 1885950"/>
                  <a:gd name="connsiteX109" fmla="*/ 1423349 w 1643111"/>
                  <a:gd name="connsiteY109" fmla="*/ 1525905 h 1885950"/>
                  <a:gd name="connsiteX110" fmla="*/ 1430493 w 1643111"/>
                  <a:gd name="connsiteY110" fmla="*/ 1525019 h 1885950"/>
                  <a:gd name="connsiteX111" fmla="*/ 1451050 w 1643111"/>
                  <a:gd name="connsiteY111" fmla="*/ 1490226 h 1885950"/>
                  <a:gd name="connsiteX112" fmla="*/ 1451038 w 1643111"/>
                  <a:gd name="connsiteY112" fmla="*/ 1490186 h 1885950"/>
                  <a:gd name="connsiteX113" fmla="*/ 1407747 w 1643111"/>
                  <a:gd name="connsiteY113" fmla="*/ 1322222 h 1885950"/>
                  <a:gd name="connsiteX114" fmla="*/ 1594428 w 1643111"/>
                  <a:gd name="connsiteY114" fmla="*/ 1432408 h 1885950"/>
                  <a:gd name="connsiteX115" fmla="*/ 1633561 w 1643111"/>
                  <a:gd name="connsiteY115" fmla="*/ 1422306 h 1885950"/>
                  <a:gd name="connsiteX116" fmla="*/ 1623460 w 1643111"/>
                  <a:gd name="connsiteY116" fmla="*/ 1383173 h 1885950"/>
                  <a:gd name="connsiteX117" fmla="*/ 1436808 w 1643111"/>
                  <a:gd name="connsiteY117" fmla="*/ 1272988 h 1885950"/>
                  <a:gd name="connsiteX118" fmla="*/ 1604800 w 1643111"/>
                  <a:gd name="connsiteY118" fmla="*/ 1229725 h 1885950"/>
                  <a:gd name="connsiteX119" fmla="*/ 1625331 w 1643111"/>
                  <a:gd name="connsiteY119" fmla="*/ 1194907 h 1885950"/>
                  <a:gd name="connsiteX120" fmla="*/ 1590513 w 1643111"/>
                  <a:gd name="connsiteY120" fmla="*/ 1174375 h 1885950"/>
                  <a:gd name="connsiteX121" fmla="*/ 1367113 w 1643111"/>
                  <a:gd name="connsiteY121" fmla="*/ 1231925 h 1885950"/>
                  <a:gd name="connsiteX122" fmla="*/ 1215237 w 1643111"/>
                  <a:gd name="connsiteY122" fmla="*/ 1142286 h 1885950"/>
                  <a:gd name="connsiteX123" fmla="*/ 1539763 w 1643111"/>
                  <a:gd name="connsiteY123" fmla="*/ 1058675 h 1885950"/>
                  <a:gd name="connsiteX124" fmla="*/ 1560309 w 1643111"/>
                  <a:gd name="connsiteY124" fmla="*/ 1023842 h 1885950"/>
                  <a:gd name="connsiteX125" fmla="*/ 1525476 w 1643111"/>
                  <a:gd name="connsiteY125" fmla="*/ 1003297 h 1885950"/>
                  <a:gd name="connsiteX126" fmla="*/ 1145686 w 1643111"/>
                  <a:gd name="connsiteY126" fmla="*/ 1101195 h 1885950"/>
                  <a:gd name="connsiteX127" fmla="*/ 1006411 w 1643111"/>
                  <a:gd name="connsiteY127" fmla="*/ 1018956 h 1885950"/>
                  <a:gd name="connsiteX128" fmla="*/ 1007240 w 1643111"/>
                  <a:gd name="connsiteY128" fmla="*/ 869280 h 1885950"/>
                  <a:gd name="connsiteX129" fmla="*/ 1147572 w 1643111"/>
                  <a:gd name="connsiteY129" fmla="*/ 788670 h 1885950"/>
                  <a:gd name="connsiteX130" fmla="*/ 1526248 w 1643111"/>
                  <a:gd name="connsiteY130" fmla="*/ 891140 h 1885950"/>
                  <a:gd name="connsiteX131" fmla="*/ 1533734 w 1643111"/>
                  <a:gd name="connsiteY131" fmla="*/ 892169 h 1885950"/>
                  <a:gd name="connsiteX132" fmla="*/ 1562272 w 1643111"/>
                  <a:gd name="connsiteY132" fmla="*/ 863559 h 1885950"/>
                  <a:gd name="connsiteX133" fmla="*/ 1541192 w 1643111"/>
                  <a:gd name="connsiteY133" fmla="*/ 836019 h 1885950"/>
                  <a:gd name="connsiteX134" fmla="*/ 1217666 w 1643111"/>
                  <a:gd name="connsiteY134" fmla="*/ 748494 h 1885950"/>
                  <a:gd name="connsiteX135" fmla="*/ 1370657 w 1643111"/>
                  <a:gd name="connsiteY135" fmla="*/ 660711 h 1885950"/>
                  <a:gd name="connsiteX136" fmla="*/ 1593284 w 1643111"/>
                  <a:gd name="connsiteY136" fmla="*/ 720947 h 1885950"/>
                  <a:gd name="connsiteX137" fmla="*/ 1600743 w 1643111"/>
                  <a:gd name="connsiteY137" fmla="*/ 721976 h 1885950"/>
                  <a:gd name="connsiteX138" fmla="*/ 1629280 w 1643111"/>
                  <a:gd name="connsiteY138" fmla="*/ 693367 h 1885950"/>
                  <a:gd name="connsiteX139" fmla="*/ 1608201 w 1643111"/>
                  <a:gd name="connsiteY139" fmla="*/ 665826 h 1885950"/>
                  <a:gd name="connsiteX140" fmla="*/ 1440751 w 1643111"/>
                  <a:gd name="connsiteY140" fmla="*/ 620478 h 1885950"/>
                  <a:gd name="connsiteX141" fmla="*/ 1628746 w 1643111"/>
                  <a:gd name="connsiteY141" fmla="*/ 512578 h 1885950"/>
                  <a:gd name="connsiteX142" fmla="*/ 1639319 w 1643111"/>
                  <a:gd name="connsiteY142" fmla="*/ 473576 h 1885950"/>
                  <a:gd name="connsiteX143" fmla="*/ 1639319 w 1643111"/>
                  <a:gd name="connsiteY143" fmla="*/ 473573 h 1885950"/>
                  <a:gd name="connsiteX144" fmla="*/ 821474 w 1643111"/>
                  <a:gd name="connsiteY144" fmla="*/ 1085850 h 1885950"/>
                  <a:gd name="connsiteX145" fmla="*/ 678599 w 1643111"/>
                  <a:gd name="connsiteY145" fmla="*/ 942975 h 1885950"/>
                  <a:gd name="connsiteX146" fmla="*/ 821474 w 1643111"/>
                  <a:gd name="connsiteY146" fmla="*/ 800100 h 1885950"/>
                  <a:gd name="connsiteX147" fmla="*/ 964349 w 1643111"/>
                  <a:gd name="connsiteY147" fmla="*/ 942975 h 1885950"/>
                  <a:gd name="connsiteX148" fmla="*/ 821474 w 1643111"/>
                  <a:gd name="connsiteY14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110213 w 1643111"/>
                  <a:gd name="connsiteY42" fmla="*/ 883539 h 1885950"/>
                  <a:gd name="connsiteX43" fmla="*/ 636536 w 1643111"/>
                  <a:gd name="connsiteY43" fmla="*/ 866994 h 1885950"/>
                  <a:gd name="connsiteX44" fmla="*/ 635679 w 1643111"/>
                  <a:gd name="connsiteY44" fmla="*/ 1016670 h 1885950"/>
                  <a:gd name="connsiteX45" fmla="*/ 495347 w 1643111"/>
                  <a:gd name="connsiteY45" fmla="*/ 1097280 h 1885950"/>
                  <a:gd name="connsiteX46" fmla="*/ 116671 w 1643111"/>
                  <a:gd name="connsiteY46" fmla="*/ 994724 h 1885950"/>
                  <a:gd name="connsiteX47" fmla="*/ 80844 w 1643111"/>
                  <a:gd name="connsiteY47" fmla="*/ 1013418 h 1885950"/>
                  <a:gd name="connsiteX48" fmla="*/ 99535 w 1643111"/>
                  <a:gd name="connsiteY48" fmla="*/ 1049246 h 1885950"/>
                  <a:gd name="connsiteX49" fmla="*/ 101755 w 1643111"/>
                  <a:gd name="connsiteY49" fmla="*/ 1049846 h 1885950"/>
                  <a:gd name="connsiteX50" fmla="*/ 425253 w 1643111"/>
                  <a:gd name="connsiteY50" fmla="*/ 1137428 h 1885950"/>
                  <a:gd name="connsiteX51" fmla="*/ 272291 w 1643111"/>
                  <a:gd name="connsiteY51" fmla="*/ 1225239 h 1885950"/>
                  <a:gd name="connsiteX52" fmla="*/ 49806 w 1643111"/>
                  <a:gd name="connsiteY52" fmla="*/ 1165003 h 1885950"/>
                  <a:gd name="connsiteX53" fmla="*/ 13979 w 1643111"/>
                  <a:gd name="connsiteY53" fmla="*/ 1183697 h 1885950"/>
                  <a:gd name="connsiteX54" fmla="*/ 32669 w 1643111"/>
                  <a:gd name="connsiteY54" fmla="*/ 1219524 h 1885950"/>
                  <a:gd name="connsiteX55" fmla="*/ 34890 w 1643111"/>
                  <a:gd name="connsiteY55" fmla="*/ 1220124 h 1885950"/>
                  <a:gd name="connsiteX56" fmla="*/ 202311 w 1643111"/>
                  <a:gd name="connsiteY56" fmla="*/ 1265472 h 1885950"/>
                  <a:gd name="connsiteX57" fmla="*/ 14316 w 1643111"/>
                  <a:gd name="connsiteY57" fmla="*/ 1373372 h 1885950"/>
                  <a:gd name="connsiteX58" fmla="*/ 3829 w 1643111"/>
                  <a:gd name="connsiteY58" fmla="*/ 1412434 h 1885950"/>
                  <a:gd name="connsiteX59" fmla="*/ 42891 w 1643111"/>
                  <a:gd name="connsiteY59" fmla="*/ 1422921 h 1885950"/>
                  <a:gd name="connsiteX60" fmla="*/ 230914 w 1643111"/>
                  <a:gd name="connsiteY60" fmla="*/ 1315022 h 1885950"/>
                  <a:gd name="connsiteX61" fmla="*/ 185594 w 1643111"/>
                  <a:gd name="connsiteY61" fmla="*/ 1482471 h 1885950"/>
                  <a:gd name="connsiteX62" fmla="*/ 205597 w 1643111"/>
                  <a:gd name="connsiteY62" fmla="*/ 1517504 h 1885950"/>
                  <a:gd name="connsiteX63" fmla="*/ 213055 w 1643111"/>
                  <a:gd name="connsiteY63" fmla="*/ 1518533 h 1885950"/>
                  <a:gd name="connsiteX64" fmla="*/ 240630 w 1643111"/>
                  <a:gd name="connsiteY64" fmla="*/ 1497416 h 1885950"/>
                  <a:gd name="connsiteX65" fmla="*/ 300894 w 1643111"/>
                  <a:gd name="connsiteY65" fmla="*/ 1274788 h 1885950"/>
                  <a:gd name="connsiteX66" fmla="*/ 453856 w 1643111"/>
                  <a:gd name="connsiteY66" fmla="*/ 1187006 h 1885950"/>
                  <a:gd name="connsiteX67" fmla="*/ 366103 w 1643111"/>
                  <a:gd name="connsiteY67" fmla="*/ 1510475 h 1885950"/>
                  <a:gd name="connsiteX68" fmla="*/ 386205 w 1643111"/>
                  <a:gd name="connsiteY68" fmla="*/ 1545550 h 1885950"/>
                  <a:gd name="connsiteX69" fmla="*/ 421281 w 1643111"/>
                  <a:gd name="connsiteY69" fmla="*/ 1525448 h 1885950"/>
                  <a:gd name="connsiteX70" fmla="*/ 523779 w 1643111"/>
                  <a:gd name="connsiteY70" fmla="*/ 1146772 h 1885950"/>
                  <a:gd name="connsiteX71" fmla="*/ 664225 w 1643111"/>
                  <a:gd name="connsiteY71" fmla="*/ 1066190 h 1885950"/>
                  <a:gd name="connsiteX72" fmla="*/ 792813 w 1643111"/>
                  <a:gd name="connsiteY72" fmla="*/ 1140714 h 1885950"/>
                  <a:gd name="connsiteX73" fmla="*/ 792813 w 1643111"/>
                  <a:gd name="connsiteY73" fmla="*/ 1302620 h 1885950"/>
                  <a:gd name="connsiteX74" fmla="*/ 515578 w 1643111"/>
                  <a:gd name="connsiteY74" fmla="*/ 1579998 h 1885950"/>
                  <a:gd name="connsiteX75" fmla="*/ 516281 w 1643111"/>
                  <a:gd name="connsiteY75" fmla="*/ 1620403 h 1885950"/>
                  <a:gd name="connsiteX76" fmla="*/ 555983 w 1643111"/>
                  <a:gd name="connsiteY76" fmla="*/ 1620403 h 1885950"/>
                  <a:gd name="connsiteX77" fmla="*/ 792956 w 1643111"/>
                  <a:gd name="connsiteY77" fmla="*/ 1383430 h 1885950"/>
                  <a:gd name="connsiteX78" fmla="*/ 792956 w 1643111"/>
                  <a:gd name="connsiteY78" fmla="*/ 1559795 h 1885950"/>
                  <a:gd name="connsiteX79" fmla="*/ 629878 w 1643111"/>
                  <a:gd name="connsiteY79" fmla="*/ 1722873 h 1885950"/>
                  <a:gd name="connsiteX80" fmla="*/ 630581 w 1643111"/>
                  <a:gd name="connsiteY80" fmla="*/ 1763278 h 1885950"/>
                  <a:gd name="connsiteX81" fmla="*/ 670283 w 1643111"/>
                  <a:gd name="connsiteY81" fmla="*/ 1763278 h 1885950"/>
                  <a:gd name="connsiteX82" fmla="*/ 792956 w 1643111"/>
                  <a:gd name="connsiteY82" fmla="*/ 1640605 h 1885950"/>
                  <a:gd name="connsiteX83" fmla="*/ 792956 w 1643111"/>
                  <a:gd name="connsiteY83" fmla="*/ 1857375 h 1885950"/>
                  <a:gd name="connsiteX84" fmla="*/ 821531 w 1643111"/>
                  <a:gd name="connsiteY84" fmla="*/ 1885950 h 1885950"/>
                  <a:gd name="connsiteX85" fmla="*/ 850106 w 1643111"/>
                  <a:gd name="connsiteY85" fmla="*/ 1857375 h 1885950"/>
                  <a:gd name="connsiteX86" fmla="*/ 850106 w 1643111"/>
                  <a:gd name="connsiteY86" fmla="*/ 1640605 h 1885950"/>
                  <a:gd name="connsiteX87" fmla="*/ 972778 w 1643111"/>
                  <a:gd name="connsiteY87" fmla="*/ 1763278 h 1885950"/>
                  <a:gd name="connsiteX88" fmla="*/ 1013183 w 1643111"/>
                  <a:gd name="connsiteY88" fmla="*/ 1763980 h 1885950"/>
                  <a:gd name="connsiteX89" fmla="*/ 1013886 w 1643111"/>
                  <a:gd name="connsiteY89" fmla="*/ 1723575 h 1885950"/>
                  <a:gd name="connsiteX90" fmla="*/ 1013183 w 1643111"/>
                  <a:gd name="connsiteY90" fmla="*/ 1722873 h 1885950"/>
                  <a:gd name="connsiteX91" fmla="*/ 850106 w 1643111"/>
                  <a:gd name="connsiteY91" fmla="*/ 1559795 h 1885950"/>
                  <a:gd name="connsiteX92" fmla="*/ 850106 w 1643111"/>
                  <a:gd name="connsiteY92" fmla="*/ 1383430 h 1885950"/>
                  <a:gd name="connsiteX93" fmla="*/ 1087078 w 1643111"/>
                  <a:gd name="connsiteY93" fmla="*/ 1620403 h 1885950"/>
                  <a:gd name="connsiteX94" fmla="*/ 1127483 w 1643111"/>
                  <a:gd name="connsiteY94" fmla="*/ 1621105 h 1885950"/>
                  <a:gd name="connsiteX95" fmla="*/ 1128186 w 1643111"/>
                  <a:gd name="connsiteY95" fmla="*/ 1580700 h 1885950"/>
                  <a:gd name="connsiteX96" fmla="*/ 1127483 w 1643111"/>
                  <a:gd name="connsiteY96" fmla="*/ 1579998 h 1885950"/>
                  <a:gd name="connsiteX97" fmla="*/ 850106 w 1643111"/>
                  <a:gd name="connsiteY97" fmla="*/ 1302620 h 1885950"/>
                  <a:gd name="connsiteX98" fmla="*/ 850106 w 1643111"/>
                  <a:gd name="connsiteY98" fmla="*/ 1140714 h 1885950"/>
                  <a:gd name="connsiteX99" fmla="*/ 977322 w 1643111"/>
                  <a:gd name="connsiteY99" fmla="*/ 1068134 h 1885950"/>
                  <a:gd name="connsiteX100" fmla="*/ 1116711 w 1643111"/>
                  <a:gd name="connsiteY100" fmla="*/ 1150401 h 1885950"/>
                  <a:gd name="connsiteX101" fmla="*/ 1214523 w 1643111"/>
                  <a:gd name="connsiteY101" fmla="*/ 1530277 h 1885950"/>
                  <a:gd name="connsiteX102" fmla="*/ 1242155 w 1643111"/>
                  <a:gd name="connsiteY102" fmla="*/ 1551737 h 1885950"/>
                  <a:gd name="connsiteX103" fmla="*/ 1249299 w 1643111"/>
                  <a:gd name="connsiteY103" fmla="*/ 1550823 h 1885950"/>
                  <a:gd name="connsiteX104" fmla="*/ 1269844 w 1643111"/>
                  <a:gd name="connsiteY104" fmla="*/ 1516047 h 1885950"/>
                  <a:gd name="connsiteX105" fmla="*/ 1186234 w 1643111"/>
                  <a:gd name="connsiteY105" fmla="*/ 1191578 h 1885950"/>
                  <a:gd name="connsiteX106" fmla="*/ 1338110 w 1643111"/>
                  <a:gd name="connsiteY106" fmla="*/ 1281217 h 1885950"/>
                  <a:gd name="connsiteX107" fmla="*/ 1395688 w 1643111"/>
                  <a:gd name="connsiteY107" fmla="*/ 1504474 h 1885950"/>
                  <a:gd name="connsiteX108" fmla="*/ 1423349 w 1643111"/>
                  <a:gd name="connsiteY108" fmla="*/ 1525905 h 1885950"/>
                  <a:gd name="connsiteX109" fmla="*/ 1430493 w 1643111"/>
                  <a:gd name="connsiteY109" fmla="*/ 1525019 h 1885950"/>
                  <a:gd name="connsiteX110" fmla="*/ 1451050 w 1643111"/>
                  <a:gd name="connsiteY110" fmla="*/ 1490226 h 1885950"/>
                  <a:gd name="connsiteX111" fmla="*/ 1451038 w 1643111"/>
                  <a:gd name="connsiteY111" fmla="*/ 1490186 h 1885950"/>
                  <a:gd name="connsiteX112" fmla="*/ 1407747 w 1643111"/>
                  <a:gd name="connsiteY112" fmla="*/ 1322222 h 1885950"/>
                  <a:gd name="connsiteX113" fmla="*/ 1594428 w 1643111"/>
                  <a:gd name="connsiteY113" fmla="*/ 1432408 h 1885950"/>
                  <a:gd name="connsiteX114" fmla="*/ 1633561 w 1643111"/>
                  <a:gd name="connsiteY114" fmla="*/ 1422306 h 1885950"/>
                  <a:gd name="connsiteX115" fmla="*/ 1623460 w 1643111"/>
                  <a:gd name="connsiteY115" fmla="*/ 1383173 h 1885950"/>
                  <a:gd name="connsiteX116" fmla="*/ 1436808 w 1643111"/>
                  <a:gd name="connsiteY116" fmla="*/ 1272988 h 1885950"/>
                  <a:gd name="connsiteX117" fmla="*/ 1604800 w 1643111"/>
                  <a:gd name="connsiteY117" fmla="*/ 1229725 h 1885950"/>
                  <a:gd name="connsiteX118" fmla="*/ 1625331 w 1643111"/>
                  <a:gd name="connsiteY118" fmla="*/ 1194907 h 1885950"/>
                  <a:gd name="connsiteX119" fmla="*/ 1590513 w 1643111"/>
                  <a:gd name="connsiteY119" fmla="*/ 1174375 h 1885950"/>
                  <a:gd name="connsiteX120" fmla="*/ 1367113 w 1643111"/>
                  <a:gd name="connsiteY120" fmla="*/ 1231925 h 1885950"/>
                  <a:gd name="connsiteX121" fmla="*/ 1215237 w 1643111"/>
                  <a:gd name="connsiteY121" fmla="*/ 1142286 h 1885950"/>
                  <a:gd name="connsiteX122" fmla="*/ 1539763 w 1643111"/>
                  <a:gd name="connsiteY122" fmla="*/ 1058675 h 1885950"/>
                  <a:gd name="connsiteX123" fmla="*/ 1560309 w 1643111"/>
                  <a:gd name="connsiteY123" fmla="*/ 1023842 h 1885950"/>
                  <a:gd name="connsiteX124" fmla="*/ 1525476 w 1643111"/>
                  <a:gd name="connsiteY124" fmla="*/ 1003297 h 1885950"/>
                  <a:gd name="connsiteX125" fmla="*/ 1145686 w 1643111"/>
                  <a:gd name="connsiteY125" fmla="*/ 1101195 h 1885950"/>
                  <a:gd name="connsiteX126" fmla="*/ 1006411 w 1643111"/>
                  <a:gd name="connsiteY126" fmla="*/ 1018956 h 1885950"/>
                  <a:gd name="connsiteX127" fmla="*/ 1007240 w 1643111"/>
                  <a:gd name="connsiteY127" fmla="*/ 869280 h 1885950"/>
                  <a:gd name="connsiteX128" fmla="*/ 1147572 w 1643111"/>
                  <a:gd name="connsiteY128" fmla="*/ 788670 h 1885950"/>
                  <a:gd name="connsiteX129" fmla="*/ 1526248 w 1643111"/>
                  <a:gd name="connsiteY129" fmla="*/ 891140 h 1885950"/>
                  <a:gd name="connsiteX130" fmla="*/ 1533734 w 1643111"/>
                  <a:gd name="connsiteY130" fmla="*/ 892169 h 1885950"/>
                  <a:gd name="connsiteX131" fmla="*/ 1562272 w 1643111"/>
                  <a:gd name="connsiteY131" fmla="*/ 863559 h 1885950"/>
                  <a:gd name="connsiteX132" fmla="*/ 1541192 w 1643111"/>
                  <a:gd name="connsiteY132" fmla="*/ 836019 h 1885950"/>
                  <a:gd name="connsiteX133" fmla="*/ 1217666 w 1643111"/>
                  <a:gd name="connsiteY133" fmla="*/ 748494 h 1885950"/>
                  <a:gd name="connsiteX134" fmla="*/ 1370657 w 1643111"/>
                  <a:gd name="connsiteY134" fmla="*/ 660711 h 1885950"/>
                  <a:gd name="connsiteX135" fmla="*/ 1593284 w 1643111"/>
                  <a:gd name="connsiteY135" fmla="*/ 720947 h 1885950"/>
                  <a:gd name="connsiteX136" fmla="*/ 1600743 w 1643111"/>
                  <a:gd name="connsiteY136" fmla="*/ 721976 h 1885950"/>
                  <a:gd name="connsiteX137" fmla="*/ 1629280 w 1643111"/>
                  <a:gd name="connsiteY137" fmla="*/ 693367 h 1885950"/>
                  <a:gd name="connsiteX138" fmla="*/ 1608201 w 1643111"/>
                  <a:gd name="connsiteY138" fmla="*/ 665826 h 1885950"/>
                  <a:gd name="connsiteX139" fmla="*/ 1440751 w 1643111"/>
                  <a:gd name="connsiteY139" fmla="*/ 620478 h 1885950"/>
                  <a:gd name="connsiteX140" fmla="*/ 1628746 w 1643111"/>
                  <a:gd name="connsiteY140" fmla="*/ 512578 h 1885950"/>
                  <a:gd name="connsiteX141" fmla="*/ 1639319 w 1643111"/>
                  <a:gd name="connsiteY141" fmla="*/ 473576 h 1885950"/>
                  <a:gd name="connsiteX142" fmla="*/ 1639319 w 1643111"/>
                  <a:gd name="connsiteY142" fmla="*/ 473573 h 1885950"/>
                  <a:gd name="connsiteX143" fmla="*/ 821474 w 1643111"/>
                  <a:gd name="connsiteY143" fmla="*/ 1085850 h 1885950"/>
                  <a:gd name="connsiteX144" fmla="*/ 678599 w 1643111"/>
                  <a:gd name="connsiteY144" fmla="*/ 942975 h 1885950"/>
                  <a:gd name="connsiteX145" fmla="*/ 821474 w 1643111"/>
                  <a:gd name="connsiteY145" fmla="*/ 800100 h 1885950"/>
                  <a:gd name="connsiteX146" fmla="*/ 964349 w 1643111"/>
                  <a:gd name="connsiteY146" fmla="*/ 942975 h 1885950"/>
                  <a:gd name="connsiteX147" fmla="*/ 821474 w 1643111"/>
                  <a:gd name="connsiteY14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82470 w 1643111"/>
                  <a:gd name="connsiteY41" fmla="*/ 862025 h 1885950"/>
                  <a:gd name="connsiteX42" fmla="*/ 636536 w 1643111"/>
                  <a:gd name="connsiteY42" fmla="*/ 866994 h 1885950"/>
                  <a:gd name="connsiteX43" fmla="*/ 635679 w 1643111"/>
                  <a:gd name="connsiteY43" fmla="*/ 1016670 h 1885950"/>
                  <a:gd name="connsiteX44" fmla="*/ 495347 w 1643111"/>
                  <a:gd name="connsiteY44" fmla="*/ 1097280 h 1885950"/>
                  <a:gd name="connsiteX45" fmla="*/ 116671 w 1643111"/>
                  <a:gd name="connsiteY45" fmla="*/ 994724 h 1885950"/>
                  <a:gd name="connsiteX46" fmla="*/ 80844 w 1643111"/>
                  <a:gd name="connsiteY46" fmla="*/ 1013418 h 1885950"/>
                  <a:gd name="connsiteX47" fmla="*/ 99535 w 1643111"/>
                  <a:gd name="connsiteY47" fmla="*/ 1049246 h 1885950"/>
                  <a:gd name="connsiteX48" fmla="*/ 101755 w 1643111"/>
                  <a:gd name="connsiteY48" fmla="*/ 1049846 h 1885950"/>
                  <a:gd name="connsiteX49" fmla="*/ 425253 w 1643111"/>
                  <a:gd name="connsiteY49" fmla="*/ 1137428 h 1885950"/>
                  <a:gd name="connsiteX50" fmla="*/ 272291 w 1643111"/>
                  <a:gd name="connsiteY50" fmla="*/ 1225239 h 1885950"/>
                  <a:gd name="connsiteX51" fmla="*/ 49806 w 1643111"/>
                  <a:gd name="connsiteY51" fmla="*/ 1165003 h 1885950"/>
                  <a:gd name="connsiteX52" fmla="*/ 13979 w 1643111"/>
                  <a:gd name="connsiteY52" fmla="*/ 1183697 h 1885950"/>
                  <a:gd name="connsiteX53" fmla="*/ 32669 w 1643111"/>
                  <a:gd name="connsiteY53" fmla="*/ 1219524 h 1885950"/>
                  <a:gd name="connsiteX54" fmla="*/ 34890 w 1643111"/>
                  <a:gd name="connsiteY54" fmla="*/ 1220124 h 1885950"/>
                  <a:gd name="connsiteX55" fmla="*/ 202311 w 1643111"/>
                  <a:gd name="connsiteY55" fmla="*/ 1265472 h 1885950"/>
                  <a:gd name="connsiteX56" fmla="*/ 14316 w 1643111"/>
                  <a:gd name="connsiteY56" fmla="*/ 1373372 h 1885950"/>
                  <a:gd name="connsiteX57" fmla="*/ 3829 w 1643111"/>
                  <a:gd name="connsiteY57" fmla="*/ 1412434 h 1885950"/>
                  <a:gd name="connsiteX58" fmla="*/ 42891 w 1643111"/>
                  <a:gd name="connsiteY58" fmla="*/ 1422921 h 1885950"/>
                  <a:gd name="connsiteX59" fmla="*/ 230914 w 1643111"/>
                  <a:gd name="connsiteY59" fmla="*/ 1315022 h 1885950"/>
                  <a:gd name="connsiteX60" fmla="*/ 185594 w 1643111"/>
                  <a:gd name="connsiteY60" fmla="*/ 1482471 h 1885950"/>
                  <a:gd name="connsiteX61" fmla="*/ 205597 w 1643111"/>
                  <a:gd name="connsiteY61" fmla="*/ 1517504 h 1885950"/>
                  <a:gd name="connsiteX62" fmla="*/ 213055 w 1643111"/>
                  <a:gd name="connsiteY62" fmla="*/ 1518533 h 1885950"/>
                  <a:gd name="connsiteX63" fmla="*/ 240630 w 1643111"/>
                  <a:gd name="connsiteY63" fmla="*/ 1497416 h 1885950"/>
                  <a:gd name="connsiteX64" fmla="*/ 300894 w 1643111"/>
                  <a:gd name="connsiteY64" fmla="*/ 1274788 h 1885950"/>
                  <a:gd name="connsiteX65" fmla="*/ 453856 w 1643111"/>
                  <a:gd name="connsiteY65" fmla="*/ 1187006 h 1885950"/>
                  <a:gd name="connsiteX66" fmla="*/ 366103 w 1643111"/>
                  <a:gd name="connsiteY66" fmla="*/ 1510475 h 1885950"/>
                  <a:gd name="connsiteX67" fmla="*/ 386205 w 1643111"/>
                  <a:gd name="connsiteY67" fmla="*/ 1545550 h 1885950"/>
                  <a:gd name="connsiteX68" fmla="*/ 421281 w 1643111"/>
                  <a:gd name="connsiteY68" fmla="*/ 1525448 h 1885950"/>
                  <a:gd name="connsiteX69" fmla="*/ 523779 w 1643111"/>
                  <a:gd name="connsiteY69" fmla="*/ 1146772 h 1885950"/>
                  <a:gd name="connsiteX70" fmla="*/ 664225 w 1643111"/>
                  <a:gd name="connsiteY70" fmla="*/ 1066190 h 1885950"/>
                  <a:gd name="connsiteX71" fmla="*/ 792813 w 1643111"/>
                  <a:gd name="connsiteY71" fmla="*/ 1140714 h 1885950"/>
                  <a:gd name="connsiteX72" fmla="*/ 792813 w 1643111"/>
                  <a:gd name="connsiteY72" fmla="*/ 1302620 h 1885950"/>
                  <a:gd name="connsiteX73" fmla="*/ 515578 w 1643111"/>
                  <a:gd name="connsiteY73" fmla="*/ 1579998 h 1885950"/>
                  <a:gd name="connsiteX74" fmla="*/ 516281 w 1643111"/>
                  <a:gd name="connsiteY74" fmla="*/ 1620403 h 1885950"/>
                  <a:gd name="connsiteX75" fmla="*/ 555983 w 1643111"/>
                  <a:gd name="connsiteY75" fmla="*/ 1620403 h 1885950"/>
                  <a:gd name="connsiteX76" fmla="*/ 792956 w 1643111"/>
                  <a:gd name="connsiteY76" fmla="*/ 1383430 h 1885950"/>
                  <a:gd name="connsiteX77" fmla="*/ 792956 w 1643111"/>
                  <a:gd name="connsiteY77" fmla="*/ 1559795 h 1885950"/>
                  <a:gd name="connsiteX78" fmla="*/ 629878 w 1643111"/>
                  <a:gd name="connsiteY78" fmla="*/ 1722873 h 1885950"/>
                  <a:gd name="connsiteX79" fmla="*/ 630581 w 1643111"/>
                  <a:gd name="connsiteY79" fmla="*/ 1763278 h 1885950"/>
                  <a:gd name="connsiteX80" fmla="*/ 670283 w 1643111"/>
                  <a:gd name="connsiteY80" fmla="*/ 1763278 h 1885950"/>
                  <a:gd name="connsiteX81" fmla="*/ 792956 w 1643111"/>
                  <a:gd name="connsiteY81" fmla="*/ 1640605 h 1885950"/>
                  <a:gd name="connsiteX82" fmla="*/ 792956 w 1643111"/>
                  <a:gd name="connsiteY82" fmla="*/ 1857375 h 1885950"/>
                  <a:gd name="connsiteX83" fmla="*/ 821531 w 1643111"/>
                  <a:gd name="connsiteY83" fmla="*/ 1885950 h 1885950"/>
                  <a:gd name="connsiteX84" fmla="*/ 850106 w 1643111"/>
                  <a:gd name="connsiteY84" fmla="*/ 1857375 h 1885950"/>
                  <a:gd name="connsiteX85" fmla="*/ 850106 w 1643111"/>
                  <a:gd name="connsiteY85" fmla="*/ 1640605 h 1885950"/>
                  <a:gd name="connsiteX86" fmla="*/ 972778 w 1643111"/>
                  <a:gd name="connsiteY86" fmla="*/ 1763278 h 1885950"/>
                  <a:gd name="connsiteX87" fmla="*/ 1013183 w 1643111"/>
                  <a:gd name="connsiteY87" fmla="*/ 1763980 h 1885950"/>
                  <a:gd name="connsiteX88" fmla="*/ 1013886 w 1643111"/>
                  <a:gd name="connsiteY88" fmla="*/ 1723575 h 1885950"/>
                  <a:gd name="connsiteX89" fmla="*/ 1013183 w 1643111"/>
                  <a:gd name="connsiteY89" fmla="*/ 1722873 h 1885950"/>
                  <a:gd name="connsiteX90" fmla="*/ 850106 w 1643111"/>
                  <a:gd name="connsiteY90" fmla="*/ 1559795 h 1885950"/>
                  <a:gd name="connsiteX91" fmla="*/ 850106 w 1643111"/>
                  <a:gd name="connsiteY91" fmla="*/ 1383430 h 1885950"/>
                  <a:gd name="connsiteX92" fmla="*/ 1087078 w 1643111"/>
                  <a:gd name="connsiteY92" fmla="*/ 1620403 h 1885950"/>
                  <a:gd name="connsiteX93" fmla="*/ 1127483 w 1643111"/>
                  <a:gd name="connsiteY93" fmla="*/ 1621105 h 1885950"/>
                  <a:gd name="connsiteX94" fmla="*/ 1128186 w 1643111"/>
                  <a:gd name="connsiteY94" fmla="*/ 1580700 h 1885950"/>
                  <a:gd name="connsiteX95" fmla="*/ 1127483 w 1643111"/>
                  <a:gd name="connsiteY95" fmla="*/ 1579998 h 1885950"/>
                  <a:gd name="connsiteX96" fmla="*/ 850106 w 1643111"/>
                  <a:gd name="connsiteY96" fmla="*/ 1302620 h 1885950"/>
                  <a:gd name="connsiteX97" fmla="*/ 850106 w 1643111"/>
                  <a:gd name="connsiteY97" fmla="*/ 1140714 h 1885950"/>
                  <a:gd name="connsiteX98" fmla="*/ 977322 w 1643111"/>
                  <a:gd name="connsiteY98" fmla="*/ 1068134 h 1885950"/>
                  <a:gd name="connsiteX99" fmla="*/ 1116711 w 1643111"/>
                  <a:gd name="connsiteY99" fmla="*/ 1150401 h 1885950"/>
                  <a:gd name="connsiteX100" fmla="*/ 1214523 w 1643111"/>
                  <a:gd name="connsiteY100" fmla="*/ 1530277 h 1885950"/>
                  <a:gd name="connsiteX101" fmla="*/ 1242155 w 1643111"/>
                  <a:gd name="connsiteY101" fmla="*/ 1551737 h 1885950"/>
                  <a:gd name="connsiteX102" fmla="*/ 1249299 w 1643111"/>
                  <a:gd name="connsiteY102" fmla="*/ 1550823 h 1885950"/>
                  <a:gd name="connsiteX103" fmla="*/ 1269844 w 1643111"/>
                  <a:gd name="connsiteY103" fmla="*/ 1516047 h 1885950"/>
                  <a:gd name="connsiteX104" fmla="*/ 1186234 w 1643111"/>
                  <a:gd name="connsiteY104" fmla="*/ 1191578 h 1885950"/>
                  <a:gd name="connsiteX105" fmla="*/ 1338110 w 1643111"/>
                  <a:gd name="connsiteY105" fmla="*/ 1281217 h 1885950"/>
                  <a:gd name="connsiteX106" fmla="*/ 1395688 w 1643111"/>
                  <a:gd name="connsiteY106" fmla="*/ 1504474 h 1885950"/>
                  <a:gd name="connsiteX107" fmla="*/ 1423349 w 1643111"/>
                  <a:gd name="connsiteY107" fmla="*/ 1525905 h 1885950"/>
                  <a:gd name="connsiteX108" fmla="*/ 1430493 w 1643111"/>
                  <a:gd name="connsiteY108" fmla="*/ 1525019 h 1885950"/>
                  <a:gd name="connsiteX109" fmla="*/ 1451050 w 1643111"/>
                  <a:gd name="connsiteY109" fmla="*/ 1490226 h 1885950"/>
                  <a:gd name="connsiteX110" fmla="*/ 1451038 w 1643111"/>
                  <a:gd name="connsiteY110" fmla="*/ 1490186 h 1885950"/>
                  <a:gd name="connsiteX111" fmla="*/ 1407747 w 1643111"/>
                  <a:gd name="connsiteY111" fmla="*/ 1322222 h 1885950"/>
                  <a:gd name="connsiteX112" fmla="*/ 1594428 w 1643111"/>
                  <a:gd name="connsiteY112" fmla="*/ 1432408 h 1885950"/>
                  <a:gd name="connsiteX113" fmla="*/ 1633561 w 1643111"/>
                  <a:gd name="connsiteY113" fmla="*/ 1422306 h 1885950"/>
                  <a:gd name="connsiteX114" fmla="*/ 1623460 w 1643111"/>
                  <a:gd name="connsiteY114" fmla="*/ 1383173 h 1885950"/>
                  <a:gd name="connsiteX115" fmla="*/ 1436808 w 1643111"/>
                  <a:gd name="connsiteY115" fmla="*/ 1272988 h 1885950"/>
                  <a:gd name="connsiteX116" fmla="*/ 1604800 w 1643111"/>
                  <a:gd name="connsiteY116" fmla="*/ 1229725 h 1885950"/>
                  <a:gd name="connsiteX117" fmla="*/ 1625331 w 1643111"/>
                  <a:gd name="connsiteY117" fmla="*/ 1194907 h 1885950"/>
                  <a:gd name="connsiteX118" fmla="*/ 1590513 w 1643111"/>
                  <a:gd name="connsiteY118" fmla="*/ 1174375 h 1885950"/>
                  <a:gd name="connsiteX119" fmla="*/ 1367113 w 1643111"/>
                  <a:gd name="connsiteY119" fmla="*/ 1231925 h 1885950"/>
                  <a:gd name="connsiteX120" fmla="*/ 1215237 w 1643111"/>
                  <a:gd name="connsiteY120" fmla="*/ 1142286 h 1885950"/>
                  <a:gd name="connsiteX121" fmla="*/ 1539763 w 1643111"/>
                  <a:gd name="connsiteY121" fmla="*/ 1058675 h 1885950"/>
                  <a:gd name="connsiteX122" fmla="*/ 1560309 w 1643111"/>
                  <a:gd name="connsiteY122" fmla="*/ 1023842 h 1885950"/>
                  <a:gd name="connsiteX123" fmla="*/ 1525476 w 1643111"/>
                  <a:gd name="connsiteY123" fmla="*/ 1003297 h 1885950"/>
                  <a:gd name="connsiteX124" fmla="*/ 1145686 w 1643111"/>
                  <a:gd name="connsiteY124" fmla="*/ 1101195 h 1885950"/>
                  <a:gd name="connsiteX125" fmla="*/ 1006411 w 1643111"/>
                  <a:gd name="connsiteY125" fmla="*/ 1018956 h 1885950"/>
                  <a:gd name="connsiteX126" fmla="*/ 1007240 w 1643111"/>
                  <a:gd name="connsiteY126" fmla="*/ 869280 h 1885950"/>
                  <a:gd name="connsiteX127" fmla="*/ 1147572 w 1643111"/>
                  <a:gd name="connsiteY127" fmla="*/ 788670 h 1885950"/>
                  <a:gd name="connsiteX128" fmla="*/ 1526248 w 1643111"/>
                  <a:gd name="connsiteY128" fmla="*/ 891140 h 1885950"/>
                  <a:gd name="connsiteX129" fmla="*/ 1533734 w 1643111"/>
                  <a:gd name="connsiteY129" fmla="*/ 892169 h 1885950"/>
                  <a:gd name="connsiteX130" fmla="*/ 1562272 w 1643111"/>
                  <a:gd name="connsiteY130" fmla="*/ 863559 h 1885950"/>
                  <a:gd name="connsiteX131" fmla="*/ 1541192 w 1643111"/>
                  <a:gd name="connsiteY131" fmla="*/ 836019 h 1885950"/>
                  <a:gd name="connsiteX132" fmla="*/ 1217666 w 1643111"/>
                  <a:gd name="connsiteY132" fmla="*/ 748494 h 1885950"/>
                  <a:gd name="connsiteX133" fmla="*/ 1370657 w 1643111"/>
                  <a:gd name="connsiteY133" fmla="*/ 660711 h 1885950"/>
                  <a:gd name="connsiteX134" fmla="*/ 1593284 w 1643111"/>
                  <a:gd name="connsiteY134" fmla="*/ 720947 h 1885950"/>
                  <a:gd name="connsiteX135" fmla="*/ 1600743 w 1643111"/>
                  <a:gd name="connsiteY135" fmla="*/ 721976 h 1885950"/>
                  <a:gd name="connsiteX136" fmla="*/ 1629280 w 1643111"/>
                  <a:gd name="connsiteY136" fmla="*/ 693367 h 1885950"/>
                  <a:gd name="connsiteX137" fmla="*/ 1608201 w 1643111"/>
                  <a:gd name="connsiteY137" fmla="*/ 665826 h 1885950"/>
                  <a:gd name="connsiteX138" fmla="*/ 1440751 w 1643111"/>
                  <a:gd name="connsiteY138" fmla="*/ 620478 h 1885950"/>
                  <a:gd name="connsiteX139" fmla="*/ 1628746 w 1643111"/>
                  <a:gd name="connsiteY139" fmla="*/ 512578 h 1885950"/>
                  <a:gd name="connsiteX140" fmla="*/ 1639319 w 1643111"/>
                  <a:gd name="connsiteY140" fmla="*/ 473576 h 1885950"/>
                  <a:gd name="connsiteX141" fmla="*/ 1639319 w 1643111"/>
                  <a:gd name="connsiteY141" fmla="*/ 473573 h 1885950"/>
                  <a:gd name="connsiteX142" fmla="*/ 821474 w 1643111"/>
                  <a:gd name="connsiteY142" fmla="*/ 1085850 h 1885950"/>
                  <a:gd name="connsiteX143" fmla="*/ 678599 w 1643111"/>
                  <a:gd name="connsiteY143" fmla="*/ 942975 h 1885950"/>
                  <a:gd name="connsiteX144" fmla="*/ 821474 w 1643111"/>
                  <a:gd name="connsiteY144" fmla="*/ 800100 h 1885950"/>
                  <a:gd name="connsiteX145" fmla="*/ 964349 w 1643111"/>
                  <a:gd name="connsiteY145" fmla="*/ 942975 h 1885950"/>
                  <a:gd name="connsiteX146" fmla="*/ 821474 w 1643111"/>
                  <a:gd name="connsiteY14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103098 w 1643111"/>
                  <a:gd name="connsiteY40" fmla="*/ 827275 h 1885950"/>
                  <a:gd name="connsiteX41" fmla="*/ 636536 w 1643111"/>
                  <a:gd name="connsiteY41" fmla="*/ 866994 h 1885950"/>
                  <a:gd name="connsiteX42" fmla="*/ 635679 w 1643111"/>
                  <a:gd name="connsiteY42" fmla="*/ 1016670 h 1885950"/>
                  <a:gd name="connsiteX43" fmla="*/ 495347 w 1643111"/>
                  <a:gd name="connsiteY43" fmla="*/ 1097280 h 1885950"/>
                  <a:gd name="connsiteX44" fmla="*/ 116671 w 1643111"/>
                  <a:gd name="connsiteY44" fmla="*/ 994724 h 1885950"/>
                  <a:gd name="connsiteX45" fmla="*/ 80844 w 1643111"/>
                  <a:gd name="connsiteY45" fmla="*/ 1013418 h 1885950"/>
                  <a:gd name="connsiteX46" fmla="*/ 99535 w 1643111"/>
                  <a:gd name="connsiteY46" fmla="*/ 1049246 h 1885950"/>
                  <a:gd name="connsiteX47" fmla="*/ 101755 w 1643111"/>
                  <a:gd name="connsiteY47" fmla="*/ 1049846 h 1885950"/>
                  <a:gd name="connsiteX48" fmla="*/ 425253 w 1643111"/>
                  <a:gd name="connsiteY48" fmla="*/ 1137428 h 1885950"/>
                  <a:gd name="connsiteX49" fmla="*/ 272291 w 1643111"/>
                  <a:gd name="connsiteY49" fmla="*/ 1225239 h 1885950"/>
                  <a:gd name="connsiteX50" fmla="*/ 49806 w 1643111"/>
                  <a:gd name="connsiteY50" fmla="*/ 1165003 h 1885950"/>
                  <a:gd name="connsiteX51" fmla="*/ 13979 w 1643111"/>
                  <a:gd name="connsiteY51" fmla="*/ 1183697 h 1885950"/>
                  <a:gd name="connsiteX52" fmla="*/ 32669 w 1643111"/>
                  <a:gd name="connsiteY52" fmla="*/ 1219524 h 1885950"/>
                  <a:gd name="connsiteX53" fmla="*/ 34890 w 1643111"/>
                  <a:gd name="connsiteY53" fmla="*/ 1220124 h 1885950"/>
                  <a:gd name="connsiteX54" fmla="*/ 202311 w 1643111"/>
                  <a:gd name="connsiteY54" fmla="*/ 1265472 h 1885950"/>
                  <a:gd name="connsiteX55" fmla="*/ 14316 w 1643111"/>
                  <a:gd name="connsiteY55" fmla="*/ 1373372 h 1885950"/>
                  <a:gd name="connsiteX56" fmla="*/ 3829 w 1643111"/>
                  <a:gd name="connsiteY56" fmla="*/ 1412434 h 1885950"/>
                  <a:gd name="connsiteX57" fmla="*/ 42891 w 1643111"/>
                  <a:gd name="connsiteY57" fmla="*/ 1422921 h 1885950"/>
                  <a:gd name="connsiteX58" fmla="*/ 230914 w 1643111"/>
                  <a:gd name="connsiteY58" fmla="*/ 1315022 h 1885950"/>
                  <a:gd name="connsiteX59" fmla="*/ 185594 w 1643111"/>
                  <a:gd name="connsiteY59" fmla="*/ 1482471 h 1885950"/>
                  <a:gd name="connsiteX60" fmla="*/ 205597 w 1643111"/>
                  <a:gd name="connsiteY60" fmla="*/ 1517504 h 1885950"/>
                  <a:gd name="connsiteX61" fmla="*/ 213055 w 1643111"/>
                  <a:gd name="connsiteY61" fmla="*/ 1518533 h 1885950"/>
                  <a:gd name="connsiteX62" fmla="*/ 240630 w 1643111"/>
                  <a:gd name="connsiteY62" fmla="*/ 1497416 h 1885950"/>
                  <a:gd name="connsiteX63" fmla="*/ 300894 w 1643111"/>
                  <a:gd name="connsiteY63" fmla="*/ 1274788 h 1885950"/>
                  <a:gd name="connsiteX64" fmla="*/ 453856 w 1643111"/>
                  <a:gd name="connsiteY64" fmla="*/ 1187006 h 1885950"/>
                  <a:gd name="connsiteX65" fmla="*/ 366103 w 1643111"/>
                  <a:gd name="connsiteY65" fmla="*/ 1510475 h 1885950"/>
                  <a:gd name="connsiteX66" fmla="*/ 386205 w 1643111"/>
                  <a:gd name="connsiteY66" fmla="*/ 1545550 h 1885950"/>
                  <a:gd name="connsiteX67" fmla="*/ 421281 w 1643111"/>
                  <a:gd name="connsiteY67" fmla="*/ 1525448 h 1885950"/>
                  <a:gd name="connsiteX68" fmla="*/ 523779 w 1643111"/>
                  <a:gd name="connsiteY68" fmla="*/ 1146772 h 1885950"/>
                  <a:gd name="connsiteX69" fmla="*/ 664225 w 1643111"/>
                  <a:gd name="connsiteY69" fmla="*/ 1066190 h 1885950"/>
                  <a:gd name="connsiteX70" fmla="*/ 792813 w 1643111"/>
                  <a:gd name="connsiteY70" fmla="*/ 1140714 h 1885950"/>
                  <a:gd name="connsiteX71" fmla="*/ 792813 w 1643111"/>
                  <a:gd name="connsiteY71" fmla="*/ 1302620 h 1885950"/>
                  <a:gd name="connsiteX72" fmla="*/ 515578 w 1643111"/>
                  <a:gd name="connsiteY72" fmla="*/ 1579998 h 1885950"/>
                  <a:gd name="connsiteX73" fmla="*/ 516281 w 1643111"/>
                  <a:gd name="connsiteY73" fmla="*/ 1620403 h 1885950"/>
                  <a:gd name="connsiteX74" fmla="*/ 555983 w 1643111"/>
                  <a:gd name="connsiteY74" fmla="*/ 1620403 h 1885950"/>
                  <a:gd name="connsiteX75" fmla="*/ 792956 w 1643111"/>
                  <a:gd name="connsiteY75" fmla="*/ 1383430 h 1885950"/>
                  <a:gd name="connsiteX76" fmla="*/ 792956 w 1643111"/>
                  <a:gd name="connsiteY76" fmla="*/ 1559795 h 1885950"/>
                  <a:gd name="connsiteX77" fmla="*/ 629878 w 1643111"/>
                  <a:gd name="connsiteY77" fmla="*/ 1722873 h 1885950"/>
                  <a:gd name="connsiteX78" fmla="*/ 630581 w 1643111"/>
                  <a:gd name="connsiteY78" fmla="*/ 1763278 h 1885950"/>
                  <a:gd name="connsiteX79" fmla="*/ 670283 w 1643111"/>
                  <a:gd name="connsiteY79" fmla="*/ 1763278 h 1885950"/>
                  <a:gd name="connsiteX80" fmla="*/ 792956 w 1643111"/>
                  <a:gd name="connsiteY80" fmla="*/ 1640605 h 1885950"/>
                  <a:gd name="connsiteX81" fmla="*/ 792956 w 1643111"/>
                  <a:gd name="connsiteY81" fmla="*/ 1857375 h 1885950"/>
                  <a:gd name="connsiteX82" fmla="*/ 821531 w 1643111"/>
                  <a:gd name="connsiteY82" fmla="*/ 1885950 h 1885950"/>
                  <a:gd name="connsiteX83" fmla="*/ 850106 w 1643111"/>
                  <a:gd name="connsiteY83" fmla="*/ 1857375 h 1885950"/>
                  <a:gd name="connsiteX84" fmla="*/ 850106 w 1643111"/>
                  <a:gd name="connsiteY84" fmla="*/ 1640605 h 1885950"/>
                  <a:gd name="connsiteX85" fmla="*/ 972778 w 1643111"/>
                  <a:gd name="connsiteY85" fmla="*/ 1763278 h 1885950"/>
                  <a:gd name="connsiteX86" fmla="*/ 1013183 w 1643111"/>
                  <a:gd name="connsiteY86" fmla="*/ 1763980 h 1885950"/>
                  <a:gd name="connsiteX87" fmla="*/ 1013886 w 1643111"/>
                  <a:gd name="connsiteY87" fmla="*/ 1723575 h 1885950"/>
                  <a:gd name="connsiteX88" fmla="*/ 1013183 w 1643111"/>
                  <a:gd name="connsiteY88" fmla="*/ 1722873 h 1885950"/>
                  <a:gd name="connsiteX89" fmla="*/ 850106 w 1643111"/>
                  <a:gd name="connsiteY89" fmla="*/ 1559795 h 1885950"/>
                  <a:gd name="connsiteX90" fmla="*/ 850106 w 1643111"/>
                  <a:gd name="connsiteY90" fmla="*/ 1383430 h 1885950"/>
                  <a:gd name="connsiteX91" fmla="*/ 1087078 w 1643111"/>
                  <a:gd name="connsiteY91" fmla="*/ 1620403 h 1885950"/>
                  <a:gd name="connsiteX92" fmla="*/ 1127483 w 1643111"/>
                  <a:gd name="connsiteY92" fmla="*/ 1621105 h 1885950"/>
                  <a:gd name="connsiteX93" fmla="*/ 1128186 w 1643111"/>
                  <a:gd name="connsiteY93" fmla="*/ 1580700 h 1885950"/>
                  <a:gd name="connsiteX94" fmla="*/ 1127483 w 1643111"/>
                  <a:gd name="connsiteY94" fmla="*/ 1579998 h 1885950"/>
                  <a:gd name="connsiteX95" fmla="*/ 850106 w 1643111"/>
                  <a:gd name="connsiteY95" fmla="*/ 1302620 h 1885950"/>
                  <a:gd name="connsiteX96" fmla="*/ 850106 w 1643111"/>
                  <a:gd name="connsiteY96" fmla="*/ 1140714 h 1885950"/>
                  <a:gd name="connsiteX97" fmla="*/ 977322 w 1643111"/>
                  <a:gd name="connsiteY97" fmla="*/ 1068134 h 1885950"/>
                  <a:gd name="connsiteX98" fmla="*/ 1116711 w 1643111"/>
                  <a:gd name="connsiteY98" fmla="*/ 1150401 h 1885950"/>
                  <a:gd name="connsiteX99" fmla="*/ 1214523 w 1643111"/>
                  <a:gd name="connsiteY99" fmla="*/ 1530277 h 1885950"/>
                  <a:gd name="connsiteX100" fmla="*/ 1242155 w 1643111"/>
                  <a:gd name="connsiteY100" fmla="*/ 1551737 h 1885950"/>
                  <a:gd name="connsiteX101" fmla="*/ 1249299 w 1643111"/>
                  <a:gd name="connsiteY101" fmla="*/ 1550823 h 1885950"/>
                  <a:gd name="connsiteX102" fmla="*/ 1269844 w 1643111"/>
                  <a:gd name="connsiteY102" fmla="*/ 1516047 h 1885950"/>
                  <a:gd name="connsiteX103" fmla="*/ 1186234 w 1643111"/>
                  <a:gd name="connsiteY103" fmla="*/ 1191578 h 1885950"/>
                  <a:gd name="connsiteX104" fmla="*/ 1338110 w 1643111"/>
                  <a:gd name="connsiteY104" fmla="*/ 1281217 h 1885950"/>
                  <a:gd name="connsiteX105" fmla="*/ 1395688 w 1643111"/>
                  <a:gd name="connsiteY105" fmla="*/ 1504474 h 1885950"/>
                  <a:gd name="connsiteX106" fmla="*/ 1423349 w 1643111"/>
                  <a:gd name="connsiteY106" fmla="*/ 1525905 h 1885950"/>
                  <a:gd name="connsiteX107" fmla="*/ 1430493 w 1643111"/>
                  <a:gd name="connsiteY107" fmla="*/ 1525019 h 1885950"/>
                  <a:gd name="connsiteX108" fmla="*/ 1451050 w 1643111"/>
                  <a:gd name="connsiteY108" fmla="*/ 1490226 h 1885950"/>
                  <a:gd name="connsiteX109" fmla="*/ 1451038 w 1643111"/>
                  <a:gd name="connsiteY109" fmla="*/ 1490186 h 1885950"/>
                  <a:gd name="connsiteX110" fmla="*/ 1407747 w 1643111"/>
                  <a:gd name="connsiteY110" fmla="*/ 1322222 h 1885950"/>
                  <a:gd name="connsiteX111" fmla="*/ 1594428 w 1643111"/>
                  <a:gd name="connsiteY111" fmla="*/ 1432408 h 1885950"/>
                  <a:gd name="connsiteX112" fmla="*/ 1633561 w 1643111"/>
                  <a:gd name="connsiteY112" fmla="*/ 1422306 h 1885950"/>
                  <a:gd name="connsiteX113" fmla="*/ 1623460 w 1643111"/>
                  <a:gd name="connsiteY113" fmla="*/ 1383173 h 1885950"/>
                  <a:gd name="connsiteX114" fmla="*/ 1436808 w 1643111"/>
                  <a:gd name="connsiteY114" fmla="*/ 1272988 h 1885950"/>
                  <a:gd name="connsiteX115" fmla="*/ 1604800 w 1643111"/>
                  <a:gd name="connsiteY115" fmla="*/ 1229725 h 1885950"/>
                  <a:gd name="connsiteX116" fmla="*/ 1625331 w 1643111"/>
                  <a:gd name="connsiteY116" fmla="*/ 1194907 h 1885950"/>
                  <a:gd name="connsiteX117" fmla="*/ 1590513 w 1643111"/>
                  <a:gd name="connsiteY117" fmla="*/ 1174375 h 1885950"/>
                  <a:gd name="connsiteX118" fmla="*/ 1367113 w 1643111"/>
                  <a:gd name="connsiteY118" fmla="*/ 1231925 h 1885950"/>
                  <a:gd name="connsiteX119" fmla="*/ 1215237 w 1643111"/>
                  <a:gd name="connsiteY119" fmla="*/ 1142286 h 1885950"/>
                  <a:gd name="connsiteX120" fmla="*/ 1539763 w 1643111"/>
                  <a:gd name="connsiteY120" fmla="*/ 1058675 h 1885950"/>
                  <a:gd name="connsiteX121" fmla="*/ 1560309 w 1643111"/>
                  <a:gd name="connsiteY121" fmla="*/ 1023842 h 1885950"/>
                  <a:gd name="connsiteX122" fmla="*/ 1525476 w 1643111"/>
                  <a:gd name="connsiteY122" fmla="*/ 1003297 h 1885950"/>
                  <a:gd name="connsiteX123" fmla="*/ 1145686 w 1643111"/>
                  <a:gd name="connsiteY123" fmla="*/ 1101195 h 1885950"/>
                  <a:gd name="connsiteX124" fmla="*/ 1006411 w 1643111"/>
                  <a:gd name="connsiteY124" fmla="*/ 1018956 h 1885950"/>
                  <a:gd name="connsiteX125" fmla="*/ 1007240 w 1643111"/>
                  <a:gd name="connsiteY125" fmla="*/ 869280 h 1885950"/>
                  <a:gd name="connsiteX126" fmla="*/ 1147572 w 1643111"/>
                  <a:gd name="connsiteY126" fmla="*/ 788670 h 1885950"/>
                  <a:gd name="connsiteX127" fmla="*/ 1526248 w 1643111"/>
                  <a:gd name="connsiteY127" fmla="*/ 891140 h 1885950"/>
                  <a:gd name="connsiteX128" fmla="*/ 1533734 w 1643111"/>
                  <a:gd name="connsiteY128" fmla="*/ 892169 h 1885950"/>
                  <a:gd name="connsiteX129" fmla="*/ 1562272 w 1643111"/>
                  <a:gd name="connsiteY129" fmla="*/ 863559 h 1885950"/>
                  <a:gd name="connsiteX130" fmla="*/ 1541192 w 1643111"/>
                  <a:gd name="connsiteY130" fmla="*/ 836019 h 1885950"/>
                  <a:gd name="connsiteX131" fmla="*/ 1217666 w 1643111"/>
                  <a:gd name="connsiteY131" fmla="*/ 748494 h 1885950"/>
                  <a:gd name="connsiteX132" fmla="*/ 1370657 w 1643111"/>
                  <a:gd name="connsiteY132" fmla="*/ 660711 h 1885950"/>
                  <a:gd name="connsiteX133" fmla="*/ 1593284 w 1643111"/>
                  <a:gd name="connsiteY133" fmla="*/ 720947 h 1885950"/>
                  <a:gd name="connsiteX134" fmla="*/ 1600743 w 1643111"/>
                  <a:gd name="connsiteY134" fmla="*/ 721976 h 1885950"/>
                  <a:gd name="connsiteX135" fmla="*/ 1629280 w 1643111"/>
                  <a:gd name="connsiteY135" fmla="*/ 693367 h 1885950"/>
                  <a:gd name="connsiteX136" fmla="*/ 1608201 w 1643111"/>
                  <a:gd name="connsiteY136" fmla="*/ 665826 h 1885950"/>
                  <a:gd name="connsiteX137" fmla="*/ 1440751 w 1643111"/>
                  <a:gd name="connsiteY137" fmla="*/ 620478 h 1885950"/>
                  <a:gd name="connsiteX138" fmla="*/ 1628746 w 1643111"/>
                  <a:gd name="connsiteY138" fmla="*/ 512578 h 1885950"/>
                  <a:gd name="connsiteX139" fmla="*/ 1639319 w 1643111"/>
                  <a:gd name="connsiteY139" fmla="*/ 473576 h 1885950"/>
                  <a:gd name="connsiteX140" fmla="*/ 1639319 w 1643111"/>
                  <a:gd name="connsiteY140" fmla="*/ 473573 h 1885950"/>
                  <a:gd name="connsiteX141" fmla="*/ 821474 w 1643111"/>
                  <a:gd name="connsiteY141" fmla="*/ 1085850 h 1885950"/>
                  <a:gd name="connsiteX142" fmla="*/ 678599 w 1643111"/>
                  <a:gd name="connsiteY142" fmla="*/ 942975 h 1885950"/>
                  <a:gd name="connsiteX143" fmla="*/ 821474 w 1643111"/>
                  <a:gd name="connsiteY143" fmla="*/ 800100 h 1885950"/>
                  <a:gd name="connsiteX144" fmla="*/ 964349 w 1643111"/>
                  <a:gd name="connsiteY144" fmla="*/ 942975 h 1885950"/>
                  <a:gd name="connsiteX145" fmla="*/ 821474 w 1643111"/>
                  <a:gd name="connsiteY14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45291 w 1643111"/>
                  <a:gd name="connsiteY39" fmla="*/ 712632 h 1885950"/>
                  <a:gd name="connsiteX40" fmla="*/ 636536 w 1643111"/>
                  <a:gd name="connsiteY40" fmla="*/ 866994 h 1885950"/>
                  <a:gd name="connsiteX41" fmla="*/ 635679 w 1643111"/>
                  <a:gd name="connsiteY41" fmla="*/ 1016670 h 1885950"/>
                  <a:gd name="connsiteX42" fmla="*/ 495347 w 1643111"/>
                  <a:gd name="connsiteY42" fmla="*/ 1097280 h 1885950"/>
                  <a:gd name="connsiteX43" fmla="*/ 116671 w 1643111"/>
                  <a:gd name="connsiteY43" fmla="*/ 994724 h 1885950"/>
                  <a:gd name="connsiteX44" fmla="*/ 80844 w 1643111"/>
                  <a:gd name="connsiteY44" fmla="*/ 1013418 h 1885950"/>
                  <a:gd name="connsiteX45" fmla="*/ 99535 w 1643111"/>
                  <a:gd name="connsiteY45" fmla="*/ 1049246 h 1885950"/>
                  <a:gd name="connsiteX46" fmla="*/ 101755 w 1643111"/>
                  <a:gd name="connsiteY46" fmla="*/ 1049846 h 1885950"/>
                  <a:gd name="connsiteX47" fmla="*/ 425253 w 1643111"/>
                  <a:gd name="connsiteY47" fmla="*/ 1137428 h 1885950"/>
                  <a:gd name="connsiteX48" fmla="*/ 272291 w 1643111"/>
                  <a:gd name="connsiteY48" fmla="*/ 1225239 h 1885950"/>
                  <a:gd name="connsiteX49" fmla="*/ 49806 w 1643111"/>
                  <a:gd name="connsiteY49" fmla="*/ 1165003 h 1885950"/>
                  <a:gd name="connsiteX50" fmla="*/ 13979 w 1643111"/>
                  <a:gd name="connsiteY50" fmla="*/ 1183697 h 1885950"/>
                  <a:gd name="connsiteX51" fmla="*/ 32669 w 1643111"/>
                  <a:gd name="connsiteY51" fmla="*/ 1219524 h 1885950"/>
                  <a:gd name="connsiteX52" fmla="*/ 34890 w 1643111"/>
                  <a:gd name="connsiteY52" fmla="*/ 1220124 h 1885950"/>
                  <a:gd name="connsiteX53" fmla="*/ 202311 w 1643111"/>
                  <a:gd name="connsiteY53" fmla="*/ 1265472 h 1885950"/>
                  <a:gd name="connsiteX54" fmla="*/ 14316 w 1643111"/>
                  <a:gd name="connsiteY54" fmla="*/ 1373372 h 1885950"/>
                  <a:gd name="connsiteX55" fmla="*/ 3829 w 1643111"/>
                  <a:gd name="connsiteY55" fmla="*/ 1412434 h 1885950"/>
                  <a:gd name="connsiteX56" fmla="*/ 42891 w 1643111"/>
                  <a:gd name="connsiteY56" fmla="*/ 1422921 h 1885950"/>
                  <a:gd name="connsiteX57" fmla="*/ 230914 w 1643111"/>
                  <a:gd name="connsiteY57" fmla="*/ 1315022 h 1885950"/>
                  <a:gd name="connsiteX58" fmla="*/ 185594 w 1643111"/>
                  <a:gd name="connsiteY58" fmla="*/ 1482471 h 1885950"/>
                  <a:gd name="connsiteX59" fmla="*/ 205597 w 1643111"/>
                  <a:gd name="connsiteY59" fmla="*/ 1517504 h 1885950"/>
                  <a:gd name="connsiteX60" fmla="*/ 213055 w 1643111"/>
                  <a:gd name="connsiteY60" fmla="*/ 1518533 h 1885950"/>
                  <a:gd name="connsiteX61" fmla="*/ 240630 w 1643111"/>
                  <a:gd name="connsiteY61" fmla="*/ 1497416 h 1885950"/>
                  <a:gd name="connsiteX62" fmla="*/ 300894 w 1643111"/>
                  <a:gd name="connsiteY62" fmla="*/ 1274788 h 1885950"/>
                  <a:gd name="connsiteX63" fmla="*/ 453856 w 1643111"/>
                  <a:gd name="connsiteY63" fmla="*/ 1187006 h 1885950"/>
                  <a:gd name="connsiteX64" fmla="*/ 366103 w 1643111"/>
                  <a:gd name="connsiteY64" fmla="*/ 1510475 h 1885950"/>
                  <a:gd name="connsiteX65" fmla="*/ 386205 w 1643111"/>
                  <a:gd name="connsiteY65" fmla="*/ 1545550 h 1885950"/>
                  <a:gd name="connsiteX66" fmla="*/ 421281 w 1643111"/>
                  <a:gd name="connsiteY66" fmla="*/ 1525448 h 1885950"/>
                  <a:gd name="connsiteX67" fmla="*/ 523779 w 1643111"/>
                  <a:gd name="connsiteY67" fmla="*/ 1146772 h 1885950"/>
                  <a:gd name="connsiteX68" fmla="*/ 664225 w 1643111"/>
                  <a:gd name="connsiteY68" fmla="*/ 1066190 h 1885950"/>
                  <a:gd name="connsiteX69" fmla="*/ 792813 w 1643111"/>
                  <a:gd name="connsiteY69" fmla="*/ 1140714 h 1885950"/>
                  <a:gd name="connsiteX70" fmla="*/ 792813 w 1643111"/>
                  <a:gd name="connsiteY70" fmla="*/ 1302620 h 1885950"/>
                  <a:gd name="connsiteX71" fmla="*/ 515578 w 1643111"/>
                  <a:gd name="connsiteY71" fmla="*/ 1579998 h 1885950"/>
                  <a:gd name="connsiteX72" fmla="*/ 516281 w 1643111"/>
                  <a:gd name="connsiteY72" fmla="*/ 1620403 h 1885950"/>
                  <a:gd name="connsiteX73" fmla="*/ 555983 w 1643111"/>
                  <a:gd name="connsiteY73" fmla="*/ 1620403 h 1885950"/>
                  <a:gd name="connsiteX74" fmla="*/ 792956 w 1643111"/>
                  <a:gd name="connsiteY74" fmla="*/ 1383430 h 1885950"/>
                  <a:gd name="connsiteX75" fmla="*/ 792956 w 1643111"/>
                  <a:gd name="connsiteY75" fmla="*/ 1559795 h 1885950"/>
                  <a:gd name="connsiteX76" fmla="*/ 629878 w 1643111"/>
                  <a:gd name="connsiteY76" fmla="*/ 1722873 h 1885950"/>
                  <a:gd name="connsiteX77" fmla="*/ 630581 w 1643111"/>
                  <a:gd name="connsiteY77" fmla="*/ 1763278 h 1885950"/>
                  <a:gd name="connsiteX78" fmla="*/ 670283 w 1643111"/>
                  <a:gd name="connsiteY78" fmla="*/ 1763278 h 1885950"/>
                  <a:gd name="connsiteX79" fmla="*/ 792956 w 1643111"/>
                  <a:gd name="connsiteY79" fmla="*/ 1640605 h 1885950"/>
                  <a:gd name="connsiteX80" fmla="*/ 792956 w 1643111"/>
                  <a:gd name="connsiteY80" fmla="*/ 1857375 h 1885950"/>
                  <a:gd name="connsiteX81" fmla="*/ 821531 w 1643111"/>
                  <a:gd name="connsiteY81" fmla="*/ 1885950 h 1885950"/>
                  <a:gd name="connsiteX82" fmla="*/ 850106 w 1643111"/>
                  <a:gd name="connsiteY82" fmla="*/ 1857375 h 1885950"/>
                  <a:gd name="connsiteX83" fmla="*/ 850106 w 1643111"/>
                  <a:gd name="connsiteY83" fmla="*/ 1640605 h 1885950"/>
                  <a:gd name="connsiteX84" fmla="*/ 972778 w 1643111"/>
                  <a:gd name="connsiteY84" fmla="*/ 1763278 h 1885950"/>
                  <a:gd name="connsiteX85" fmla="*/ 1013183 w 1643111"/>
                  <a:gd name="connsiteY85" fmla="*/ 1763980 h 1885950"/>
                  <a:gd name="connsiteX86" fmla="*/ 1013886 w 1643111"/>
                  <a:gd name="connsiteY86" fmla="*/ 1723575 h 1885950"/>
                  <a:gd name="connsiteX87" fmla="*/ 1013183 w 1643111"/>
                  <a:gd name="connsiteY87" fmla="*/ 1722873 h 1885950"/>
                  <a:gd name="connsiteX88" fmla="*/ 850106 w 1643111"/>
                  <a:gd name="connsiteY88" fmla="*/ 1559795 h 1885950"/>
                  <a:gd name="connsiteX89" fmla="*/ 850106 w 1643111"/>
                  <a:gd name="connsiteY89" fmla="*/ 1383430 h 1885950"/>
                  <a:gd name="connsiteX90" fmla="*/ 1087078 w 1643111"/>
                  <a:gd name="connsiteY90" fmla="*/ 1620403 h 1885950"/>
                  <a:gd name="connsiteX91" fmla="*/ 1127483 w 1643111"/>
                  <a:gd name="connsiteY91" fmla="*/ 1621105 h 1885950"/>
                  <a:gd name="connsiteX92" fmla="*/ 1128186 w 1643111"/>
                  <a:gd name="connsiteY92" fmla="*/ 1580700 h 1885950"/>
                  <a:gd name="connsiteX93" fmla="*/ 1127483 w 1643111"/>
                  <a:gd name="connsiteY93" fmla="*/ 1579998 h 1885950"/>
                  <a:gd name="connsiteX94" fmla="*/ 850106 w 1643111"/>
                  <a:gd name="connsiteY94" fmla="*/ 1302620 h 1885950"/>
                  <a:gd name="connsiteX95" fmla="*/ 850106 w 1643111"/>
                  <a:gd name="connsiteY95" fmla="*/ 1140714 h 1885950"/>
                  <a:gd name="connsiteX96" fmla="*/ 977322 w 1643111"/>
                  <a:gd name="connsiteY96" fmla="*/ 1068134 h 1885950"/>
                  <a:gd name="connsiteX97" fmla="*/ 1116711 w 1643111"/>
                  <a:gd name="connsiteY97" fmla="*/ 1150401 h 1885950"/>
                  <a:gd name="connsiteX98" fmla="*/ 1214523 w 1643111"/>
                  <a:gd name="connsiteY98" fmla="*/ 1530277 h 1885950"/>
                  <a:gd name="connsiteX99" fmla="*/ 1242155 w 1643111"/>
                  <a:gd name="connsiteY99" fmla="*/ 1551737 h 1885950"/>
                  <a:gd name="connsiteX100" fmla="*/ 1249299 w 1643111"/>
                  <a:gd name="connsiteY100" fmla="*/ 1550823 h 1885950"/>
                  <a:gd name="connsiteX101" fmla="*/ 1269844 w 1643111"/>
                  <a:gd name="connsiteY101" fmla="*/ 1516047 h 1885950"/>
                  <a:gd name="connsiteX102" fmla="*/ 1186234 w 1643111"/>
                  <a:gd name="connsiteY102" fmla="*/ 1191578 h 1885950"/>
                  <a:gd name="connsiteX103" fmla="*/ 1338110 w 1643111"/>
                  <a:gd name="connsiteY103" fmla="*/ 1281217 h 1885950"/>
                  <a:gd name="connsiteX104" fmla="*/ 1395688 w 1643111"/>
                  <a:gd name="connsiteY104" fmla="*/ 1504474 h 1885950"/>
                  <a:gd name="connsiteX105" fmla="*/ 1423349 w 1643111"/>
                  <a:gd name="connsiteY105" fmla="*/ 1525905 h 1885950"/>
                  <a:gd name="connsiteX106" fmla="*/ 1430493 w 1643111"/>
                  <a:gd name="connsiteY106" fmla="*/ 1525019 h 1885950"/>
                  <a:gd name="connsiteX107" fmla="*/ 1451050 w 1643111"/>
                  <a:gd name="connsiteY107" fmla="*/ 1490226 h 1885950"/>
                  <a:gd name="connsiteX108" fmla="*/ 1451038 w 1643111"/>
                  <a:gd name="connsiteY108" fmla="*/ 1490186 h 1885950"/>
                  <a:gd name="connsiteX109" fmla="*/ 1407747 w 1643111"/>
                  <a:gd name="connsiteY109" fmla="*/ 1322222 h 1885950"/>
                  <a:gd name="connsiteX110" fmla="*/ 1594428 w 1643111"/>
                  <a:gd name="connsiteY110" fmla="*/ 1432408 h 1885950"/>
                  <a:gd name="connsiteX111" fmla="*/ 1633561 w 1643111"/>
                  <a:gd name="connsiteY111" fmla="*/ 1422306 h 1885950"/>
                  <a:gd name="connsiteX112" fmla="*/ 1623460 w 1643111"/>
                  <a:gd name="connsiteY112" fmla="*/ 1383173 h 1885950"/>
                  <a:gd name="connsiteX113" fmla="*/ 1436808 w 1643111"/>
                  <a:gd name="connsiteY113" fmla="*/ 1272988 h 1885950"/>
                  <a:gd name="connsiteX114" fmla="*/ 1604800 w 1643111"/>
                  <a:gd name="connsiteY114" fmla="*/ 1229725 h 1885950"/>
                  <a:gd name="connsiteX115" fmla="*/ 1625331 w 1643111"/>
                  <a:gd name="connsiteY115" fmla="*/ 1194907 h 1885950"/>
                  <a:gd name="connsiteX116" fmla="*/ 1590513 w 1643111"/>
                  <a:gd name="connsiteY116" fmla="*/ 1174375 h 1885950"/>
                  <a:gd name="connsiteX117" fmla="*/ 1367113 w 1643111"/>
                  <a:gd name="connsiteY117" fmla="*/ 1231925 h 1885950"/>
                  <a:gd name="connsiteX118" fmla="*/ 1215237 w 1643111"/>
                  <a:gd name="connsiteY118" fmla="*/ 1142286 h 1885950"/>
                  <a:gd name="connsiteX119" fmla="*/ 1539763 w 1643111"/>
                  <a:gd name="connsiteY119" fmla="*/ 1058675 h 1885950"/>
                  <a:gd name="connsiteX120" fmla="*/ 1560309 w 1643111"/>
                  <a:gd name="connsiteY120" fmla="*/ 1023842 h 1885950"/>
                  <a:gd name="connsiteX121" fmla="*/ 1525476 w 1643111"/>
                  <a:gd name="connsiteY121" fmla="*/ 1003297 h 1885950"/>
                  <a:gd name="connsiteX122" fmla="*/ 1145686 w 1643111"/>
                  <a:gd name="connsiteY122" fmla="*/ 1101195 h 1885950"/>
                  <a:gd name="connsiteX123" fmla="*/ 1006411 w 1643111"/>
                  <a:gd name="connsiteY123" fmla="*/ 1018956 h 1885950"/>
                  <a:gd name="connsiteX124" fmla="*/ 1007240 w 1643111"/>
                  <a:gd name="connsiteY124" fmla="*/ 869280 h 1885950"/>
                  <a:gd name="connsiteX125" fmla="*/ 1147572 w 1643111"/>
                  <a:gd name="connsiteY125" fmla="*/ 788670 h 1885950"/>
                  <a:gd name="connsiteX126" fmla="*/ 1526248 w 1643111"/>
                  <a:gd name="connsiteY126" fmla="*/ 891140 h 1885950"/>
                  <a:gd name="connsiteX127" fmla="*/ 1533734 w 1643111"/>
                  <a:gd name="connsiteY127" fmla="*/ 892169 h 1885950"/>
                  <a:gd name="connsiteX128" fmla="*/ 1562272 w 1643111"/>
                  <a:gd name="connsiteY128" fmla="*/ 863559 h 1885950"/>
                  <a:gd name="connsiteX129" fmla="*/ 1541192 w 1643111"/>
                  <a:gd name="connsiteY129" fmla="*/ 836019 h 1885950"/>
                  <a:gd name="connsiteX130" fmla="*/ 1217666 w 1643111"/>
                  <a:gd name="connsiteY130" fmla="*/ 748494 h 1885950"/>
                  <a:gd name="connsiteX131" fmla="*/ 1370657 w 1643111"/>
                  <a:gd name="connsiteY131" fmla="*/ 660711 h 1885950"/>
                  <a:gd name="connsiteX132" fmla="*/ 1593284 w 1643111"/>
                  <a:gd name="connsiteY132" fmla="*/ 720947 h 1885950"/>
                  <a:gd name="connsiteX133" fmla="*/ 1600743 w 1643111"/>
                  <a:gd name="connsiteY133" fmla="*/ 721976 h 1885950"/>
                  <a:gd name="connsiteX134" fmla="*/ 1629280 w 1643111"/>
                  <a:gd name="connsiteY134" fmla="*/ 693367 h 1885950"/>
                  <a:gd name="connsiteX135" fmla="*/ 1608201 w 1643111"/>
                  <a:gd name="connsiteY135" fmla="*/ 665826 h 1885950"/>
                  <a:gd name="connsiteX136" fmla="*/ 1440751 w 1643111"/>
                  <a:gd name="connsiteY136" fmla="*/ 620478 h 1885950"/>
                  <a:gd name="connsiteX137" fmla="*/ 1628746 w 1643111"/>
                  <a:gd name="connsiteY137" fmla="*/ 512578 h 1885950"/>
                  <a:gd name="connsiteX138" fmla="*/ 1639319 w 1643111"/>
                  <a:gd name="connsiteY138" fmla="*/ 473576 h 1885950"/>
                  <a:gd name="connsiteX139" fmla="*/ 1639319 w 1643111"/>
                  <a:gd name="connsiteY139" fmla="*/ 473573 h 1885950"/>
                  <a:gd name="connsiteX140" fmla="*/ 821474 w 1643111"/>
                  <a:gd name="connsiteY140" fmla="*/ 1085850 h 1885950"/>
                  <a:gd name="connsiteX141" fmla="*/ 678599 w 1643111"/>
                  <a:gd name="connsiteY141" fmla="*/ 942975 h 1885950"/>
                  <a:gd name="connsiteX142" fmla="*/ 821474 w 1643111"/>
                  <a:gd name="connsiteY142" fmla="*/ 800100 h 1885950"/>
                  <a:gd name="connsiteX143" fmla="*/ 964349 w 1643111"/>
                  <a:gd name="connsiteY143" fmla="*/ 942975 h 1885950"/>
                  <a:gd name="connsiteX144" fmla="*/ 821474 w 1643111"/>
                  <a:gd name="connsiteY14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635679 w 1643111"/>
                  <a:gd name="connsiteY40" fmla="*/ 1016670 h 1885950"/>
                  <a:gd name="connsiteX41" fmla="*/ 495347 w 1643111"/>
                  <a:gd name="connsiteY41" fmla="*/ 1097280 h 1885950"/>
                  <a:gd name="connsiteX42" fmla="*/ 116671 w 1643111"/>
                  <a:gd name="connsiteY42" fmla="*/ 994724 h 1885950"/>
                  <a:gd name="connsiteX43" fmla="*/ 80844 w 1643111"/>
                  <a:gd name="connsiteY43" fmla="*/ 1013418 h 1885950"/>
                  <a:gd name="connsiteX44" fmla="*/ 99535 w 1643111"/>
                  <a:gd name="connsiteY44" fmla="*/ 1049246 h 1885950"/>
                  <a:gd name="connsiteX45" fmla="*/ 101755 w 1643111"/>
                  <a:gd name="connsiteY45" fmla="*/ 1049846 h 1885950"/>
                  <a:gd name="connsiteX46" fmla="*/ 425253 w 1643111"/>
                  <a:gd name="connsiteY46" fmla="*/ 1137428 h 1885950"/>
                  <a:gd name="connsiteX47" fmla="*/ 272291 w 1643111"/>
                  <a:gd name="connsiteY47" fmla="*/ 1225239 h 1885950"/>
                  <a:gd name="connsiteX48" fmla="*/ 49806 w 1643111"/>
                  <a:gd name="connsiteY48" fmla="*/ 1165003 h 1885950"/>
                  <a:gd name="connsiteX49" fmla="*/ 13979 w 1643111"/>
                  <a:gd name="connsiteY49" fmla="*/ 1183697 h 1885950"/>
                  <a:gd name="connsiteX50" fmla="*/ 32669 w 1643111"/>
                  <a:gd name="connsiteY50" fmla="*/ 1219524 h 1885950"/>
                  <a:gd name="connsiteX51" fmla="*/ 34890 w 1643111"/>
                  <a:gd name="connsiteY51" fmla="*/ 1220124 h 1885950"/>
                  <a:gd name="connsiteX52" fmla="*/ 202311 w 1643111"/>
                  <a:gd name="connsiteY52" fmla="*/ 1265472 h 1885950"/>
                  <a:gd name="connsiteX53" fmla="*/ 14316 w 1643111"/>
                  <a:gd name="connsiteY53" fmla="*/ 1373372 h 1885950"/>
                  <a:gd name="connsiteX54" fmla="*/ 3829 w 1643111"/>
                  <a:gd name="connsiteY54" fmla="*/ 1412434 h 1885950"/>
                  <a:gd name="connsiteX55" fmla="*/ 42891 w 1643111"/>
                  <a:gd name="connsiteY55" fmla="*/ 1422921 h 1885950"/>
                  <a:gd name="connsiteX56" fmla="*/ 230914 w 1643111"/>
                  <a:gd name="connsiteY56" fmla="*/ 1315022 h 1885950"/>
                  <a:gd name="connsiteX57" fmla="*/ 185594 w 1643111"/>
                  <a:gd name="connsiteY57" fmla="*/ 1482471 h 1885950"/>
                  <a:gd name="connsiteX58" fmla="*/ 205597 w 1643111"/>
                  <a:gd name="connsiteY58" fmla="*/ 1517504 h 1885950"/>
                  <a:gd name="connsiteX59" fmla="*/ 213055 w 1643111"/>
                  <a:gd name="connsiteY59" fmla="*/ 1518533 h 1885950"/>
                  <a:gd name="connsiteX60" fmla="*/ 240630 w 1643111"/>
                  <a:gd name="connsiteY60" fmla="*/ 1497416 h 1885950"/>
                  <a:gd name="connsiteX61" fmla="*/ 300894 w 1643111"/>
                  <a:gd name="connsiteY61" fmla="*/ 1274788 h 1885950"/>
                  <a:gd name="connsiteX62" fmla="*/ 453856 w 1643111"/>
                  <a:gd name="connsiteY62" fmla="*/ 1187006 h 1885950"/>
                  <a:gd name="connsiteX63" fmla="*/ 366103 w 1643111"/>
                  <a:gd name="connsiteY63" fmla="*/ 1510475 h 1885950"/>
                  <a:gd name="connsiteX64" fmla="*/ 386205 w 1643111"/>
                  <a:gd name="connsiteY64" fmla="*/ 1545550 h 1885950"/>
                  <a:gd name="connsiteX65" fmla="*/ 421281 w 1643111"/>
                  <a:gd name="connsiteY65" fmla="*/ 1525448 h 1885950"/>
                  <a:gd name="connsiteX66" fmla="*/ 523779 w 1643111"/>
                  <a:gd name="connsiteY66" fmla="*/ 1146772 h 1885950"/>
                  <a:gd name="connsiteX67" fmla="*/ 664225 w 1643111"/>
                  <a:gd name="connsiteY67" fmla="*/ 1066190 h 1885950"/>
                  <a:gd name="connsiteX68" fmla="*/ 792813 w 1643111"/>
                  <a:gd name="connsiteY68" fmla="*/ 1140714 h 1885950"/>
                  <a:gd name="connsiteX69" fmla="*/ 792813 w 1643111"/>
                  <a:gd name="connsiteY69" fmla="*/ 1302620 h 1885950"/>
                  <a:gd name="connsiteX70" fmla="*/ 515578 w 1643111"/>
                  <a:gd name="connsiteY70" fmla="*/ 1579998 h 1885950"/>
                  <a:gd name="connsiteX71" fmla="*/ 516281 w 1643111"/>
                  <a:gd name="connsiteY71" fmla="*/ 1620403 h 1885950"/>
                  <a:gd name="connsiteX72" fmla="*/ 555983 w 1643111"/>
                  <a:gd name="connsiteY72" fmla="*/ 1620403 h 1885950"/>
                  <a:gd name="connsiteX73" fmla="*/ 792956 w 1643111"/>
                  <a:gd name="connsiteY73" fmla="*/ 1383430 h 1885950"/>
                  <a:gd name="connsiteX74" fmla="*/ 792956 w 1643111"/>
                  <a:gd name="connsiteY74" fmla="*/ 1559795 h 1885950"/>
                  <a:gd name="connsiteX75" fmla="*/ 629878 w 1643111"/>
                  <a:gd name="connsiteY75" fmla="*/ 1722873 h 1885950"/>
                  <a:gd name="connsiteX76" fmla="*/ 630581 w 1643111"/>
                  <a:gd name="connsiteY76" fmla="*/ 1763278 h 1885950"/>
                  <a:gd name="connsiteX77" fmla="*/ 670283 w 1643111"/>
                  <a:gd name="connsiteY77" fmla="*/ 1763278 h 1885950"/>
                  <a:gd name="connsiteX78" fmla="*/ 792956 w 1643111"/>
                  <a:gd name="connsiteY78" fmla="*/ 1640605 h 1885950"/>
                  <a:gd name="connsiteX79" fmla="*/ 792956 w 1643111"/>
                  <a:gd name="connsiteY79" fmla="*/ 1857375 h 1885950"/>
                  <a:gd name="connsiteX80" fmla="*/ 821531 w 1643111"/>
                  <a:gd name="connsiteY80" fmla="*/ 1885950 h 1885950"/>
                  <a:gd name="connsiteX81" fmla="*/ 850106 w 1643111"/>
                  <a:gd name="connsiteY81" fmla="*/ 1857375 h 1885950"/>
                  <a:gd name="connsiteX82" fmla="*/ 850106 w 1643111"/>
                  <a:gd name="connsiteY82" fmla="*/ 1640605 h 1885950"/>
                  <a:gd name="connsiteX83" fmla="*/ 972778 w 1643111"/>
                  <a:gd name="connsiteY83" fmla="*/ 1763278 h 1885950"/>
                  <a:gd name="connsiteX84" fmla="*/ 1013183 w 1643111"/>
                  <a:gd name="connsiteY84" fmla="*/ 1763980 h 1885950"/>
                  <a:gd name="connsiteX85" fmla="*/ 1013886 w 1643111"/>
                  <a:gd name="connsiteY85" fmla="*/ 1723575 h 1885950"/>
                  <a:gd name="connsiteX86" fmla="*/ 1013183 w 1643111"/>
                  <a:gd name="connsiteY86" fmla="*/ 1722873 h 1885950"/>
                  <a:gd name="connsiteX87" fmla="*/ 850106 w 1643111"/>
                  <a:gd name="connsiteY87" fmla="*/ 1559795 h 1885950"/>
                  <a:gd name="connsiteX88" fmla="*/ 850106 w 1643111"/>
                  <a:gd name="connsiteY88" fmla="*/ 1383430 h 1885950"/>
                  <a:gd name="connsiteX89" fmla="*/ 1087078 w 1643111"/>
                  <a:gd name="connsiteY89" fmla="*/ 1620403 h 1885950"/>
                  <a:gd name="connsiteX90" fmla="*/ 1127483 w 1643111"/>
                  <a:gd name="connsiteY90" fmla="*/ 1621105 h 1885950"/>
                  <a:gd name="connsiteX91" fmla="*/ 1128186 w 1643111"/>
                  <a:gd name="connsiteY91" fmla="*/ 1580700 h 1885950"/>
                  <a:gd name="connsiteX92" fmla="*/ 1127483 w 1643111"/>
                  <a:gd name="connsiteY92" fmla="*/ 1579998 h 1885950"/>
                  <a:gd name="connsiteX93" fmla="*/ 850106 w 1643111"/>
                  <a:gd name="connsiteY93" fmla="*/ 1302620 h 1885950"/>
                  <a:gd name="connsiteX94" fmla="*/ 850106 w 1643111"/>
                  <a:gd name="connsiteY94" fmla="*/ 1140714 h 1885950"/>
                  <a:gd name="connsiteX95" fmla="*/ 977322 w 1643111"/>
                  <a:gd name="connsiteY95" fmla="*/ 1068134 h 1885950"/>
                  <a:gd name="connsiteX96" fmla="*/ 1116711 w 1643111"/>
                  <a:gd name="connsiteY96" fmla="*/ 1150401 h 1885950"/>
                  <a:gd name="connsiteX97" fmla="*/ 1214523 w 1643111"/>
                  <a:gd name="connsiteY97" fmla="*/ 1530277 h 1885950"/>
                  <a:gd name="connsiteX98" fmla="*/ 1242155 w 1643111"/>
                  <a:gd name="connsiteY98" fmla="*/ 1551737 h 1885950"/>
                  <a:gd name="connsiteX99" fmla="*/ 1249299 w 1643111"/>
                  <a:gd name="connsiteY99" fmla="*/ 1550823 h 1885950"/>
                  <a:gd name="connsiteX100" fmla="*/ 1269844 w 1643111"/>
                  <a:gd name="connsiteY100" fmla="*/ 1516047 h 1885950"/>
                  <a:gd name="connsiteX101" fmla="*/ 1186234 w 1643111"/>
                  <a:gd name="connsiteY101" fmla="*/ 1191578 h 1885950"/>
                  <a:gd name="connsiteX102" fmla="*/ 1338110 w 1643111"/>
                  <a:gd name="connsiteY102" fmla="*/ 1281217 h 1885950"/>
                  <a:gd name="connsiteX103" fmla="*/ 1395688 w 1643111"/>
                  <a:gd name="connsiteY103" fmla="*/ 1504474 h 1885950"/>
                  <a:gd name="connsiteX104" fmla="*/ 1423349 w 1643111"/>
                  <a:gd name="connsiteY104" fmla="*/ 1525905 h 1885950"/>
                  <a:gd name="connsiteX105" fmla="*/ 1430493 w 1643111"/>
                  <a:gd name="connsiteY105" fmla="*/ 1525019 h 1885950"/>
                  <a:gd name="connsiteX106" fmla="*/ 1451050 w 1643111"/>
                  <a:gd name="connsiteY106" fmla="*/ 1490226 h 1885950"/>
                  <a:gd name="connsiteX107" fmla="*/ 1451038 w 1643111"/>
                  <a:gd name="connsiteY107" fmla="*/ 1490186 h 1885950"/>
                  <a:gd name="connsiteX108" fmla="*/ 1407747 w 1643111"/>
                  <a:gd name="connsiteY108" fmla="*/ 1322222 h 1885950"/>
                  <a:gd name="connsiteX109" fmla="*/ 1594428 w 1643111"/>
                  <a:gd name="connsiteY109" fmla="*/ 1432408 h 1885950"/>
                  <a:gd name="connsiteX110" fmla="*/ 1633561 w 1643111"/>
                  <a:gd name="connsiteY110" fmla="*/ 1422306 h 1885950"/>
                  <a:gd name="connsiteX111" fmla="*/ 1623460 w 1643111"/>
                  <a:gd name="connsiteY111" fmla="*/ 1383173 h 1885950"/>
                  <a:gd name="connsiteX112" fmla="*/ 1436808 w 1643111"/>
                  <a:gd name="connsiteY112" fmla="*/ 1272988 h 1885950"/>
                  <a:gd name="connsiteX113" fmla="*/ 1604800 w 1643111"/>
                  <a:gd name="connsiteY113" fmla="*/ 1229725 h 1885950"/>
                  <a:gd name="connsiteX114" fmla="*/ 1625331 w 1643111"/>
                  <a:gd name="connsiteY114" fmla="*/ 1194907 h 1885950"/>
                  <a:gd name="connsiteX115" fmla="*/ 1590513 w 1643111"/>
                  <a:gd name="connsiteY115" fmla="*/ 1174375 h 1885950"/>
                  <a:gd name="connsiteX116" fmla="*/ 1367113 w 1643111"/>
                  <a:gd name="connsiteY116" fmla="*/ 1231925 h 1885950"/>
                  <a:gd name="connsiteX117" fmla="*/ 1215237 w 1643111"/>
                  <a:gd name="connsiteY117" fmla="*/ 1142286 h 1885950"/>
                  <a:gd name="connsiteX118" fmla="*/ 1539763 w 1643111"/>
                  <a:gd name="connsiteY118" fmla="*/ 1058675 h 1885950"/>
                  <a:gd name="connsiteX119" fmla="*/ 1560309 w 1643111"/>
                  <a:gd name="connsiteY119" fmla="*/ 1023842 h 1885950"/>
                  <a:gd name="connsiteX120" fmla="*/ 1525476 w 1643111"/>
                  <a:gd name="connsiteY120" fmla="*/ 1003297 h 1885950"/>
                  <a:gd name="connsiteX121" fmla="*/ 1145686 w 1643111"/>
                  <a:gd name="connsiteY121" fmla="*/ 1101195 h 1885950"/>
                  <a:gd name="connsiteX122" fmla="*/ 1006411 w 1643111"/>
                  <a:gd name="connsiteY122" fmla="*/ 1018956 h 1885950"/>
                  <a:gd name="connsiteX123" fmla="*/ 1007240 w 1643111"/>
                  <a:gd name="connsiteY123" fmla="*/ 869280 h 1885950"/>
                  <a:gd name="connsiteX124" fmla="*/ 1147572 w 1643111"/>
                  <a:gd name="connsiteY124" fmla="*/ 788670 h 1885950"/>
                  <a:gd name="connsiteX125" fmla="*/ 1526248 w 1643111"/>
                  <a:gd name="connsiteY125" fmla="*/ 891140 h 1885950"/>
                  <a:gd name="connsiteX126" fmla="*/ 1533734 w 1643111"/>
                  <a:gd name="connsiteY126" fmla="*/ 892169 h 1885950"/>
                  <a:gd name="connsiteX127" fmla="*/ 1562272 w 1643111"/>
                  <a:gd name="connsiteY127" fmla="*/ 863559 h 1885950"/>
                  <a:gd name="connsiteX128" fmla="*/ 1541192 w 1643111"/>
                  <a:gd name="connsiteY128" fmla="*/ 836019 h 1885950"/>
                  <a:gd name="connsiteX129" fmla="*/ 1217666 w 1643111"/>
                  <a:gd name="connsiteY129" fmla="*/ 748494 h 1885950"/>
                  <a:gd name="connsiteX130" fmla="*/ 1370657 w 1643111"/>
                  <a:gd name="connsiteY130" fmla="*/ 660711 h 1885950"/>
                  <a:gd name="connsiteX131" fmla="*/ 1593284 w 1643111"/>
                  <a:gd name="connsiteY131" fmla="*/ 720947 h 1885950"/>
                  <a:gd name="connsiteX132" fmla="*/ 1600743 w 1643111"/>
                  <a:gd name="connsiteY132" fmla="*/ 721976 h 1885950"/>
                  <a:gd name="connsiteX133" fmla="*/ 1629280 w 1643111"/>
                  <a:gd name="connsiteY133" fmla="*/ 693367 h 1885950"/>
                  <a:gd name="connsiteX134" fmla="*/ 1608201 w 1643111"/>
                  <a:gd name="connsiteY134" fmla="*/ 665826 h 1885950"/>
                  <a:gd name="connsiteX135" fmla="*/ 1440751 w 1643111"/>
                  <a:gd name="connsiteY135" fmla="*/ 620478 h 1885950"/>
                  <a:gd name="connsiteX136" fmla="*/ 1628746 w 1643111"/>
                  <a:gd name="connsiteY136" fmla="*/ 512578 h 1885950"/>
                  <a:gd name="connsiteX137" fmla="*/ 1639319 w 1643111"/>
                  <a:gd name="connsiteY137" fmla="*/ 473576 h 1885950"/>
                  <a:gd name="connsiteX138" fmla="*/ 1639319 w 1643111"/>
                  <a:gd name="connsiteY138" fmla="*/ 473573 h 1885950"/>
                  <a:gd name="connsiteX139" fmla="*/ 821474 w 1643111"/>
                  <a:gd name="connsiteY139" fmla="*/ 1085850 h 1885950"/>
                  <a:gd name="connsiteX140" fmla="*/ 678599 w 1643111"/>
                  <a:gd name="connsiteY140" fmla="*/ 942975 h 1885950"/>
                  <a:gd name="connsiteX141" fmla="*/ 821474 w 1643111"/>
                  <a:gd name="connsiteY141" fmla="*/ 800100 h 1885950"/>
                  <a:gd name="connsiteX142" fmla="*/ 964349 w 1643111"/>
                  <a:gd name="connsiteY142" fmla="*/ 942975 h 1885950"/>
                  <a:gd name="connsiteX143" fmla="*/ 821474 w 1643111"/>
                  <a:gd name="connsiteY143"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495347 w 1643111"/>
                  <a:gd name="connsiteY40" fmla="*/ 1097280 h 1885950"/>
                  <a:gd name="connsiteX41" fmla="*/ 116671 w 1643111"/>
                  <a:gd name="connsiteY41" fmla="*/ 994724 h 1885950"/>
                  <a:gd name="connsiteX42" fmla="*/ 80844 w 1643111"/>
                  <a:gd name="connsiteY42" fmla="*/ 1013418 h 1885950"/>
                  <a:gd name="connsiteX43" fmla="*/ 99535 w 1643111"/>
                  <a:gd name="connsiteY43" fmla="*/ 1049246 h 1885950"/>
                  <a:gd name="connsiteX44" fmla="*/ 101755 w 1643111"/>
                  <a:gd name="connsiteY44" fmla="*/ 1049846 h 1885950"/>
                  <a:gd name="connsiteX45" fmla="*/ 425253 w 1643111"/>
                  <a:gd name="connsiteY45" fmla="*/ 1137428 h 1885950"/>
                  <a:gd name="connsiteX46" fmla="*/ 272291 w 1643111"/>
                  <a:gd name="connsiteY46" fmla="*/ 1225239 h 1885950"/>
                  <a:gd name="connsiteX47" fmla="*/ 49806 w 1643111"/>
                  <a:gd name="connsiteY47" fmla="*/ 1165003 h 1885950"/>
                  <a:gd name="connsiteX48" fmla="*/ 13979 w 1643111"/>
                  <a:gd name="connsiteY48" fmla="*/ 1183697 h 1885950"/>
                  <a:gd name="connsiteX49" fmla="*/ 32669 w 1643111"/>
                  <a:gd name="connsiteY49" fmla="*/ 1219524 h 1885950"/>
                  <a:gd name="connsiteX50" fmla="*/ 34890 w 1643111"/>
                  <a:gd name="connsiteY50" fmla="*/ 1220124 h 1885950"/>
                  <a:gd name="connsiteX51" fmla="*/ 202311 w 1643111"/>
                  <a:gd name="connsiteY51" fmla="*/ 1265472 h 1885950"/>
                  <a:gd name="connsiteX52" fmla="*/ 14316 w 1643111"/>
                  <a:gd name="connsiteY52" fmla="*/ 1373372 h 1885950"/>
                  <a:gd name="connsiteX53" fmla="*/ 3829 w 1643111"/>
                  <a:gd name="connsiteY53" fmla="*/ 1412434 h 1885950"/>
                  <a:gd name="connsiteX54" fmla="*/ 42891 w 1643111"/>
                  <a:gd name="connsiteY54" fmla="*/ 1422921 h 1885950"/>
                  <a:gd name="connsiteX55" fmla="*/ 230914 w 1643111"/>
                  <a:gd name="connsiteY55" fmla="*/ 1315022 h 1885950"/>
                  <a:gd name="connsiteX56" fmla="*/ 185594 w 1643111"/>
                  <a:gd name="connsiteY56" fmla="*/ 1482471 h 1885950"/>
                  <a:gd name="connsiteX57" fmla="*/ 205597 w 1643111"/>
                  <a:gd name="connsiteY57" fmla="*/ 1517504 h 1885950"/>
                  <a:gd name="connsiteX58" fmla="*/ 213055 w 1643111"/>
                  <a:gd name="connsiteY58" fmla="*/ 1518533 h 1885950"/>
                  <a:gd name="connsiteX59" fmla="*/ 240630 w 1643111"/>
                  <a:gd name="connsiteY59" fmla="*/ 1497416 h 1885950"/>
                  <a:gd name="connsiteX60" fmla="*/ 300894 w 1643111"/>
                  <a:gd name="connsiteY60" fmla="*/ 1274788 h 1885950"/>
                  <a:gd name="connsiteX61" fmla="*/ 453856 w 1643111"/>
                  <a:gd name="connsiteY61" fmla="*/ 1187006 h 1885950"/>
                  <a:gd name="connsiteX62" fmla="*/ 366103 w 1643111"/>
                  <a:gd name="connsiteY62" fmla="*/ 1510475 h 1885950"/>
                  <a:gd name="connsiteX63" fmla="*/ 386205 w 1643111"/>
                  <a:gd name="connsiteY63" fmla="*/ 1545550 h 1885950"/>
                  <a:gd name="connsiteX64" fmla="*/ 421281 w 1643111"/>
                  <a:gd name="connsiteY64" fmla="*/ 1525448 h 1885950"/>
                  <a:gd name="connsiteX65" fmla="*/ 523779 w 1643111"/>
                  <a:gd name="connsiteY65" fmla="*/ 1146772 h 1885950"/>
                  <a:gd name="connsiteX66" fmla="*/ 664225 w 1643111"/>
                  <a:gd name="connsiteY66" fmla="*/ 1066190 h 1885950"/>
                  <a:gd name="connsiteX67" fmla="*/ 792813 w 1643111"/>
                  <a:gd name="connsiteY67" fmla="*/ 1140714 h 1885950"/>
                  <a:gd name="connsiteX68" fmla="*/ 792813 w 1643111"/>
                  <a:gd name="connsiteY68" fmla="*/ 1302620 h 1885950"/>
                  <a:gd name="connsiteX69" fmla="*/ 515578 w 1643111"/>
                  <a:gd name="connsiteY69" fmla="*/ 1579998 h 1885950"/>
                  <a:gd name="connsiteX70" fmla="*/ 516281 w 1643111"/>
                  <a:gd name="connsiteY70" fmla="*/ 1620403 h 1885950"/>
                  <a:gd name="connsiteX71" fmla="*/ 555983 w 1643111"/>
                  <a:gd name="connsiteY71" fmla="*/ 1620403 h 1885950"/>
                  <a:gd name="connsiteX72" fmla="*/ 792956 w 1643111"/>
                  <a:gd name="connsiteY72" fmla="*/ 1383430 h 1885950"/>
                  <a:gd name="connsiteX73" fmla="*/ 792956 w 1643111"/>
                  <a:gd name="connsiteY73" fmla="*/ 1559795 h 1885950"/>
                  <a:gd name="connsiteX74" fmla="*/ 629878 w 1643111"/>
                  <a:gd name="connsiteY74" fmla="*/ 1722873 h 1885950"/>
                  <a:gd name="connsiteX75" fmla="*/ 630581 w 1643111"/>
                  <a:gd name="connsiteY75" fmla="*/ 1763278 h 1885950"/>
                  <a:gd name="connsiteX76" fmla="*/ 670283 w 1643111"/>
                  <a:gd name="connsiteY76" fmla="*/ 1763278 h 1885950"/>
                  <a:gd name="connsiteX77" fmla="*/ 792956 w 1643111"/>
                  <a:gd name="connsiteY77" fmla="*/ 1640605 h 1885950"/>
                  <a:gd name="connsiteX78" fmla="*/ 792956 w 1643111"/>
                  <a:gd name="connsiteY78" fmla="*/ 1857375 h 1885950"/>
                  <a:gd name="connsiteX79" fmla="*/ 821531 w 1643111"/>
                  <a:gd name="connsiteY79" fmla="*/ 1885950 h 1885950"/>
                  <a:gd name="connsiteX80" fmla="*/ 850106 w 1643111"/>
                  <a:gd name="connsiteY80" fmla="*/ 1857375 h 1885950"/>
                  <a:gd name="connsiteX81" fmla="*/ 850106 w 1643111"/>
                  <a:gd name="connsiteY81" fmla="*/ 1640605 h 1885950"/>
                  <a:gd name="connsiteX82" fmla="*/ 972778 w 1643111"/>
                  <a:gd name="connsiteY82" fmla="*/ 1763278 h 1885950"/>
                  <a:gd name="connsiteX83" fmla="*/ 1013183 w 1643111"/>
                  <a:gd name="connsiteY83" fmla="*/ 1763980 h 1885950"/>
                  <a:gd name="connsiteX84" fmla="*/ 1013886 w 1643111"/>
                  <a:gd name="connsiteY84" fmla="*/ 1723575 h 1885950"/>
                  <a:gd name="connsiteX85" fmla="*/ 1013183 w 1643111"/>
                  <a:gd name="connsiteY85" fmla="*/ 1722873 h 1885950"/>
                  <a:gd name="connsiteX86" fmla="*/ 850106 w 1643111"/>
                  <a:gd name="connsiteY86" fmla="*/ 1559795 h 1885950"/>
                  <a:gd name="connsiteX87" fmla="*/ 850106 w 1643111"/>
                  <a:gd name="connsiteY87" fmla="*/ 1383430 h 1885950"/>
                  <a:gd name="connsiteX88" fmla="*/ 1087078 w 1643111"/>
                  <a:gd name="connsiteY88" fmla="*/ 1620403 h 1885950"/>
                  <a:gd name="connsiteX89" fmla="*/ 1127483 w 1643111"/>
                  <a:gd name="connsiteY89" fmla="*/ 1621105 h 1885950"/>
                  <a:gd name="connsiteX90" fmla="*/ 1128186 w 1643111"/>
                  <a:gd name="connsiteY90" fmla="*/ 1580700 h 1885950"/>
                  <a:gd name="connsiteX91" fmla="*/ 1127483 w 1643111"/>
                  <a:gd name="connsiteY91" fmla="*/ 1579998 h 1885950"/>
                  <a:gd name="connsiteX92" fmla="*/ 850106 w 1643111"/>
                  <a:gd name="connsiteY92" fmla="*/ 1302620 h 1885950"/>
                  <a:gd name="connsiteX93" fmla="*/ 850106 w 1643111"/>
                  <a:gd name="connsiteY93" fmla="*/ 1140714 h 1885950"/>
                  <a:gd name="connsiteX94" fmla="*/ 977322 w 1643111"/>
                  <a:gd name="connsiteY94" fmla="*/ 1068134 h 1885950"/>
                  <a:gd name="connsiteX95" fmla="*/ 1116711 w 1643111"/>
                  <a:gd name="connsiteY95" fmla="*/ 1150401 h 1885950"/>
                  <a:gd name="connsiteX96" fmla="*/ 1214523 w 1643111"/>
                  <a:gd name="connsiteY96" fmla="*/ 1530277 h 1885950"/>
                  <a:gd name="connsiteX97" fmla="*/ 1242155 w 1643111"/>
                  <a:gd name="connsiteY97" fmla="*/ 1551737 h 1885950"/>
                  <a:gd name="connsiteX98" fmla="*/ 1249299 w 1643111"/>
                  <a:gd name="connsiteY98" fmla="*/ 1550823 h 1885950"/>
                  <a:gd name="connsiteX99" fmla="*/ 1269844 w 1643111"/>
                  <a:gd name="connsiteY99" fmla="*/ 1516047 h 1885950"/>
                  <a:gd name="connsiteX100" fmla="*/ 1186234 w 1643111"/>
                  <a:gd name="connsiteY100" fmla="*/ 1191578 h 1885950"/>
                  <a:gd name="connsiteX101" fmla="*/ 1338110 w 1643111"/>
                  <a:gd name="connsiteY101" fmla="*/ 1281217 h 1885950"/>
                  <a:gd name="connsiteX102" fmla="*/ 1395688 w 1643111"/>
                  <a:gd name="connsiteY102" fmla="*/ 1504474 h 1885950"/>
                  <a:gd name="connsiteX103" fmla="*/ 1423349 w 1643111"/>
                  <a:gd name="connsiteY103" fmla="*/ 1525905 h 1885950"/>
                  <a:gd name="connsiteX104" fmla="*/ 1430493 w 1643111"/>
                  <a:gd name="connsiteY104" fmla="*/ 1525019 h 1885950"/>
                  <a:gd name="connsiteX105" fmla="*/ 1451050 w 1643111"/>
                  <a:gd name="connsiteY105" fmla="*/ 1490226 h 1885950"/>
                  <a:gd name="connsiteX106" fmla="*/ 1451038 w 1643111"/>
                  <a:gd name="connsiteY106" fmla="*/ 1490186 h 1885950"/>
                  <a:gd name="connsiteX107" fmla="*/ 1407747 w 1643111"/>
                  <a:gd name="connsiteY107" fmla="*/ 1322222 h 1885950"/>
                  <a:gd name="connsiteX108" fmla="*/ 1594428 w 1643111"/>
                  <a:gd name="connsiteY108" fmla="*/ 1432408 h 1885950"/>
                  <a:gd name="connsiteX109" fmla="*/ 1633561 w 1643111"/>
                  <a:gd name="connsiteY109" fmla="*/ 1422306 h 1885950"/>
                  <a:gd name="connsiteX110" fmla="*/ 1623460 w 1643111"/>
                  <a:gd name="connsiteY110" fmla="*/ 1383173 h 1885950"/>
                  <a:gd name="connsiteX111" fmla="*/ 1436808 w 1643111"/>
                  <a:gd name="connsiteY111" fmla="*/ 1272988 h 1885950"/>
                  <a:gd name="connsiteX112" fmla="*/ 1604800 w 1643111"/>
                  <a:gd name="connsiteY112" fmla="*/ 1229725 h 1885950"/>
                  <a:gd name="connsiteX113" fmla="*/ 1625331 w 1643111"/>
                  <a:gd name="connsiteY113" fmla="*/ 1194907 h 1885950"/>
                  <a:gd name="connsiteX114" fmla="*/ 1590513 w 1643111"/>
                  <a:gd name="connsiteY114" fmla="*/ 1174375 h 1885950"/>
                  <a:gd name="connsiteX115" fmla="*/ 1367113 w 1643111"/>
                  <a:gd name="connsiteY115" fmla="*/ 1231925 h 1885950"/>
                  <a:gd name="connsiteX116" fmla="*/ 1215237 w 1643111"/>
                  <a:gd name="connsiteY116" fmla="*/ 1142286 h 1885950"/>
                  <a:gd name="connsiteX117" fmla="*/ 1539763 w 1643111"/>
                  <a:gd name="connsiteY117" fmla="*/ 1058675 h 1885950"/>
                  <a:gd name="connsiteX118" fmla="*/ 1560309 w 1643111"/>
                  <a:gd name="connsiteY118" fmla="*/ 1023842 h 1885950"/>
                  <a:gd name="connsiteX119" fmla="*/ 1525476 w 1643111"/>
                  <a:gd name="connsiteY119" fmla="*/ 1003297 h 1885950"/>
                  <a:gd name="connsiteX120" fmla="*/ 1145686 w 1643111"/>
                  <a:gd name="connsiteY120" fmla="*/ 1101195 h 1885950"/>
                  <a:gd name="connsiteX121" fmla="*/ 1006411 w 1643111"/>
                  <a:gd name="connsiteY121" fmla="*/ 1018956 h 1885950"/>
                  <a:gd name="connsiteX122" fmla="*/ 1007240 w 1643111"/>
                  <a:gd name="connsiteY122" fmla="*/ 869280 h 1885950"/>
                  <a:gd name="connsiteX123" fmla="*/ 1147572 w 1643111"/>
                  <a:gd name="connsiteY123" fmla="*/ 788670 h 1885950"/>
                  <a:gd name="connsiteX124" fmla="*/ 1526248 w 1643111"/>
                  <a:gd name="connsiteY124" fmla="*/ 891140 h 1885950"/>
                  <a:gd name="connsiteX125" fmla="*/ 1533734 w 1643111"/>
                  <a:gd name="connsiteY125" fmla="*/ 892169 h 1885950"/>
                  <a:gd name="connsiteX126" fmla="*/ 1562272 w 1643111"/>
                  <a:gd name="connsiteY126" fmla="*/ 863559 h 1885950"/>
                  <a:gd name="connsiteX127" fmla="*/ 1541192 w 1643111"/>
                  <a:gd name="connsiteY127" fmla="*/ 836019 h 1885950"/>
                  <a:gd name="connsiteX128" fmla="*/ 1217666 w 1643111"/>
                  <a:gd name="connsiteY128" fmla="*/ 748494 h 1885950"/>
                  <a:gd name="connsiteX129" fmla="*/ 1370657 w 1643111"/>
                  <a:gd name="connsiteY129" fmla="*/ 660711 h 1885950"/>
                  <a:gd name="connsiteX130" fmla="*/ 1593284 w 1643111"/>
                  <a:gd name="connsiteY130" fmla="*/ 720947 h 1885950"/>
                  <a:gd name="connsiteX131" fmla="*/ 1600743 w 1643111"/>
                  <a:gd name="connsiteY131" fmla="*/ 721976 h 1885950"/>
                  <a:gd name="connsiteX132" fmla="*/ 1629280 w 1643111"/>
                  <a:gd name="connsiteY132" fmla="*/ 693367 h 1885950"/>
                  <a:gd name="connsiteX133" fmla="*/ 1608201 w 1643111"/>
                  <a:gd name="connsiteY133" fmla="*/ 665826 h 1885950"/>
                  <a:gd name="connsiteX134" fmla="*/ 1440751 w 1643111"/>
                  <a:gd name="connsiteY134" fmla="*/ 620478 h 1885950"/>
                  <a:gd name="connsiteX135" fmla="*/ 1628746 w 1643111"/>
                  <a:gd name="connsiteY135" fmla="*/ 512578 h 1885950"/>
                  <a:gd name="connsiteX136" fmla="*/ 1639319 w 1643111"/>
                  <a:gd name="connsiteY136" fmla="*/ 473576 h 1885950"/>
                  <a:gd name="connsiteX137" fmla="*/ 1639319 w 1643111"/>
                  <a:gd name="connsiteY137" fmla="*/ 473573 h 1885950"/>
                  <a:gd name="connsiteX138" fmla="*/ 821474 w 1643111"/>
                  <a:gd name="connsiteY138" fmla="*/ 1085850 h 1885950"/>
                  <a:gd name="connsiteX139" fmla="*/ 678599 w 1643111"/>
                  <a:gd name="connsiteY139" fmla="*/ 942975 h 1885950"/>
                  <a:gd name="connsiteX140" fmla="*/ 821474 w 1643111"/>
                  <a:gd name="connsiteY140" fmla="*/ 800100 h 1885950"/>
                  <a:gd name="connsiteX141" fmla="*/ 964349 w 1643111"/>
                  <a:gd name="connsiteY141" fmla="*/ 942975 h 1885950"/>
                  <a:gd name="connsiteX142" fmla="*/ 821474 w 1643111"/>
                  <a:gd name="connsiteY142"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523779 w 1643111"/>
                  <a:gd name="connsiteY64" fmla="*/ 1146772 h 1885950"/>
                  <a:gd name="connsiteX65" fmla="*/ 664225 w 1643111"/>
                  <a:gd name="connsiteY65" fmla="*/ 1066190 h 1885950"/>
                  <a:gd name="connsiteX66" fmla="*/ 792813 w 1643111"/>
                  <a:gd name="connsiteY66" fmla="*/ 1140714 h 1885950"/>
                  <a:gd name="connsiteX67" fmla="*/ 792813 w 1643111"/>
                  <a:gd name="connsiteY67" fmla="*/ 1302620 h 1885950"/>
                  <a:gd name="connsiteX68" fmla="*/ 515578 w 1643111"/>
                  <a:gd name="connsiteY68" fmla="*/ 1579998 h 1885950"/>
                  <a:gd name="connsiteX69" fmla="*/ 516281 w 1643111"/>
                  <a:gd name="connsiteY69" fmla="*/ 1620403 h 1885950"/>
                  <a:gd name="connsiteX70" fmla="*/ 555983 w 1643111"/>
                  <a:gd name="connsiteY70" fmla="*/ 1620403 h 1885950"/>
                  <a:gd name="connsiteX71" fmla="*/ 792956 w 1643111"/>
                  <a:gd name="connsiteY71" fmla="*/ 1383430 h 1885950"/>
                  <a:gd name="connsiteX72" fmla="*/ 792956 w 1643111"/>
                  <a:gd name="connsiteY72" fmla="*/ 1559795 h 1885950"/>
                  <a:gd name="connsiteX73" fmla="*/ 629878 w 1643111"/>
                  <a:gd name="connsiteY73" fmla="*/ 1722873 h 1885950"/>
                  <a:gd name="connsiteX74" fmla="*/ 630581 w 1643111"/>
                  <a:gd name="connsiteY74" fmla="*/ 1763278 h 1885950"/>
                  <a:gd name="connsiteX75" fmla="*/ 670283 w 1643111"/>
                  <a:gd name="connsiteY75" fmla="*/ 1763278 h 1885950"/>
                  <a:gd name="connsiteX76" fmla="*/ 792956 w 1643111"/>
                  <a:gd name="connsiteY76" fmla="*/ 1640605 h 1885950"/>
                  <a:gd name="connsiteX77" fmla="*/ 792956 w 1643111"/>
                  <a:gd name="connsiteY77" fmla="*/ 1857375 h 1885950"/>
                  <a:gd name="connsiteX78" fmla="*/ 821531 w 1643111"/>
                  <a:gd name="connsiteY78" fmla="*/ 1885950 h 1885950"/>
                  <a:gd name="connsiteX79" fmla="*/ 850106 w 1643111"/>
                  <a:gd name="connsiteY79" fmla="*/ 1857375 h 1885950"/>
                  <a:gd name="connsiteX80" fmla="*/ 850106 w 1643111"/>
                  <a:gd name="connsiteY80" fmla="*/ 1640605 h 1885950"/>
                  <a:gd name="connsiteX81" fmla="*/ 972778 w 1643111"/>
                  <a:gd name="connsiteY81" fmla="*/ 1763278 h 1885950"/>
                  <a:gd name="connsiteX82" fmla="*/ 1013183 w 1643111"/>
                  <a:gd name="connsiteY82" fmla="*/ 1763980 h 1885950"/>
                  <a:gd name="connsiteX83" fmla="*/ 1013886 w 1643111"/>
                  <a:gd name="connsiteY83" fmla="*/ 1723575 h 1885950"/>
                  <a:gd name="connsiteX84" fmla="*/ 1013183 w 1643111"/>
                  <a:gd name="connsiteY84" fmla="*/ 1722873 h 1885950"/>
                  <a:gd name="connsiteX85" fmla="*/ 850106 w 1643111"/>
                  <a:gd name="connsiteY85" fmla="*/ 1559795 h 1885950"/>
                  <a:gd name="connsiteX86" fmla="*/ 850106 w 1643111"/>
                  <a:gd name="connsiteY86" fmla="*/ 1383430 h 1885950"/>
                  <a:gd name="connsiteX87" fmla="*/ 1087078 w 1643111"/>
                  <a:gd name="connsiteY87" fmla="*/ 1620403 h 1885950"/>
                  <a:gd name="connsiteX88" fmla="*/ 1127483 w 1643111"/>
                  <a:gd name="connsiteY88" fmla="*/ 1621105 h 1885950"/>
                  <a:gd name="connsiteX89" fmla="*/ 1128186 w 1643111"/>
                  <a:gd name="connsiteY89" fmla="*/ 1580700 h 1885950"/>
                  <a:gd name="connsiteX90" fmla="*/ 1127483 w 1643111"/>
                  <a:gd name="connsiteY90" fmla="*/ 1579998 h 1885950"/>
                  <a:gd name="connsiteX91" fmla="*/ 850106 w 1643111"/>
                  <a:gd name="connsiteY91" fmla="*/ 1302620 h 1885950"/>
                  <a:gd name="connsiteX92" fmla="*/ 850106 w 1643111"/>
                  <a:gd name="connsiteY92" fmla="*/ 1140714 h 1885950"/>
                  <a:gd name="connsiteX93" fmla="*/ 977322 w 1643111"/>
                  <a:gd name="connsiteY93" fmla="*/ 1068134 h 1885950"/>
                  <a:gd name="connsiteX94" fmla="*/ 1116711 w 1643111"/>
                  <a:gd name="connsiteY94" fmla="*/ 1150401 h 1885950"/>
                  <a:gd name="connsiteX95" fmla="*/ 1214523 w 1643111"/>
                  <a:gd name="connsiteY95" fmla="*/ 1530277 h 1885950"/>
                  <a:gd name="connsiteX96" fmla="*/ 1242155 w 1643111"/>
                  <a:gd name="connsiteY96" fmla="*/ 1551737 h 1885950"/>
                  <a:gd name="connsiteX97" fmla="*/ 1249299 w 1643111"/>
                  <a:gd name="connsiteY97" fmla="*/ 1550823 h 1885950"/>
                  <a:gd name="connsiteX98" fmla="*/ 1269844 w 1643111"/>
                  <a:gd name="connsiteY98" fmla="*/ 1516047 h 1885950"/>
                  <a:gd name="connsiteX99" fmla="*/ 1186234 w 1643111"/>
                  <a:gd name="connsiteY99" fmla="*/ 1191578 h 1885950"/>
                  <a:gd name="connsiteX100" fmla="*/ 1338110 w 1643111"/>
                  <a:gd name="connsiteY100" fmla="*/ 1281217 h 1885950"/>
                  <a:gd name="connsiteX101" fmla="*/ 1395688 w 1643111"/>
                  <a:gd name="connsiteY101" fmla="*/ 1504474 h 1885950"/>
                  <a:gd name="connsiteX102" fmla="*/ 1423349 w 1643111"/>
                  <a:gd name="connsiteY102" fmla="*/ 1525905 h 1885950"/>
                  <a:gd name="connsiteX103" fmla="*/ 1430493 w 1643111"/>
                  <a:gd name="connsiteY103" fmla="*/ 1525019 h 1885950"/>
                  <a:gd name="connsiteX104" fmla="*/ 1451050 w 1643111"/>
                  <a:gd name="connsiteY104" fmla="*/ 1490226 h 1885950"/>
                  <a:gd name="connsiteX105" fmla="*/ 1451038 w 1643111"/>
                  <a:gd name="connsiteY105" fmla="*/ 1490186 h 1885950"/>
                  <a:gd name="connsiteX106" fmla="*/ 1407747 w 1643111"/>
                  <a:gd name="connsiteY106" fmla="*/ 1322222 h 1885950"/>
                  <a:gd name="connsiteX107" fmla="*/ 1594428 w 1643111"/>
                  <a:gd name="connsiteY107" fmla="*/ 1432408 h 1885950"/>
                  <a:gd name="connsiteX108" fmla="*/ 1633561 w 1643111"/>
                  <a:gd name="connsiteY108" fmla="*/ 1422306 h 1885950"/>
                  <a:gd name="connsiteX109" fmla="*/ 1623460 w 1643111"/>
                  <a:gd name="connsiteY109" fmla="*/ 1383173 h 1885950"/>
                  <a:gd name="connsiteX110" fmla="*/ 1436808 w 1643111"/>
                  <a:gd name="connsiteY110" fmla="*/ 1272988 h 1885950"/>
                  <a:gd name="connsiteX111" fmla="*/ 1604800 w 1643111"/>
                  <a:gd name="connsiteY111" fmla="*/ 1229725 h 1885950"/>
                  <a:gd name="connsiteX112" fmla="*/ 1625331 w 1643111"/>
                  <a:gd name="connsiteY112" fmla="*/ 1194907 h 1885950"/>
                  <a:gd name="connsiteX113" fmla="*/ 1590513 w 1643111"/>
                  <a:gd name="connsiteY113" fmla="*/ 1174375 h 1885950"/>
                  <a:gd name="connsiteX114" fmla="*/ 1367113 w 1643111"/>
                  <a:gd name="connsiteY114" fmla="*/ 1231925 h 1885950"/>
                  <a:gd name="connsiteX115" fmla="*/ 1215237 w 1643111"/>
                  <a:gd name="connsiteY115" fmla="*/ 1142286 h 1885950"/>
                  <a:gd name="connsiteX116" fmla="*/ 1539763 w 1643111"/>
                  <a:gd name="connsiteY116" fmla="*/ 1058675 h 1885950"/>
                  <a:gd name="connsiteX117" fmla="*/ 1560309 w 1643111"/>
                  <a:gd name="connsiteY117" fmla="*/ 1023842 h 1885950"/>
                  <a:gd name="connsiteX118" fmla="*/ 1525476 w 1643111"/>
                  <a:gd name="connsiteY118" fmla="*/ 1003297 h 1885950"/>
                  <a:gd name="connsiteX119" fmla="*/ 1145686 w 1643111"/>
                  <a:gd name="connsiteY119" fmla="*/ 1101195 h 1885950"/>
                  <a:gd name="connsiteX120" fmla="*/ 1006411 w 1643111"/>
                  <a:gd name="connsiteY120" fmla="*/ 1018956 h 1885950"/>
                  <a:gd name="connsiteX121" fmla="*/ 1007240 w 1643111"/>
                  <a:gd name="connsiteY121" fmla="*/ 869280 h 1885950"/>
                  <a:gd name="connsiteX122" fmla="*/ 1147572 w 1643111"/>
                  <a:gd name="connsiteY122" fmla="*/ 788670 h 1885950"/>
                  <a:gd name="connsiteX123" fmla="*/ 1526248 w 1643111"/>
                  <a:gd name="connsiteY123" fmla="*/ 891140 h 1885950"/>
                  <a:gd name="connsiteX124" fmla="*/ 1533734 w 1643111"/>
                  <a:gd name="connsiteY124" fmla="*/ 892169 h 1885950"/>
                  <a:gd name="connsiteX125" fmla="*/ 1562272 w 1643111"/>
                  <a:gd name="connsiteY125" fmla="*/ 863559 h 1885950"/>
                  <a:gd name="connsiteX126" fmla="*/ 1541192 w 1643111"/>
                  <a:gd name="connsiteY126" fmla="*/ 836019 h 1885950"/>
                  <a:gd name="connsiteX127" fmla="*/ 1217666 w 1643111"/>
                  <a:gd name="connsiteY127" fmla="*/ 748494 h 1885950"/>
                  <a:gd name="connsiteX128" fmla="*/ 1370657 w 1643111"/>
                  <a:gd name="connsiteY128" fmla="*/ 660711 h 1885950"/>
                  <a:gd name="connsiteX129" fmla="*/ 1593284 w 1643111"/>
                  <a:gd name="connsiteY129" fmla="*/ 720947 h 1885950"/>
                  <a:gd name="connsiteX130" fmla="*/ 1600743 w 1643111"/>
                  <a:gd name="connsiteY130" fmla="*/ 721976 h 1885950"/>
                  <a:gd name="connsiteX131" fmla="*/ 1629280 w 1643111"/>
                  <a:gd name="connsiteY131" fmla="*/ 693367 h 1885950"/>
                  <a:gd name="connsiteX132" fmla="*/ 1608201 w 1643111"/>
                  <a:gd name="connsiteY132" fmla="*/ 665826 h 1885950"/>
                  <a:gd name="connsiteX133" fmla="*/ 1440751 w 1643111"/>
                  <a:gd name="connsiteY133" fmla="*/ 620478 h 1885950"/>
                  <a:gd name="connsiteX134" fmla="*/ 1628746 w 1643111"/>
                  <a:gd name="connsiteY134" fmla="*/ 512578 h 1885950"/>
                  <a:gd name="connsiteX135" fmla="*/ 1639319 w 1643111"/>
                  <a:gd name="connsiteY135" fmla="*/ 473576 h 1885950"/>
                  <a:gd name="connsiteX136" fmla="*/ 1639319 w 1643111"/>
                  <a:gd name="connsiteY136" fmla="*/ 473573 h 1885950"/>
                  <a:gd name="connsiteX137" fmla="*/ 821474 w 1643111"/>
                  <a:gd name="connsiteY137" fmla="*/ 1085850 h 1885950"/>
                  <a:gd name="connsiteX138" fmla="*/ 678599 w 1643111"/>
                  <a:gd name="connsiteY138" fmla="*/ 942975 h 1885950"/>
                  <a:gd name="connsiteX139" fmla="*/ 821474 w 1643111"/>
                  <a:gd name="connsiteY139" fmla="*/ 800100 h 1885950"/>
                  <a:gd name="connsiteX140" fmla="*/ 964349 w 1643111"/>
                  <a:gd name="connsiteY140" fmla="*/ 942975 h 1885950"/>
                  <a:gd name="connsiteX141" fmla="*/ 821474 w 1643111"/>
                  <a:gd name="connsiteY141"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425253 w 1643111"/>
                  <a:gd name="connsiteY44" fmla="*/ 1137428 h 1885950"/>
                  <a:gd name="connsiteX45" fmla="*/ 272291 w 1643111"/>
                  <a:gd name="connsiteY45" fmla="*/ 1225239 h 1885950"/>
                  <a:gd name="connsiteX46" fmla="*/ 49806 w 1643111"/>
                  <a:gd name="connsiteY46" fmla="*/ 1165003 h 1885950"/>
                  <a:gd name="connsiteX47" fmla="*/ 13979 w 1643111"/>
                  <a:gd name="connsiteY47" fmla="*/ 1183697 h 1885950"/>
                  <a:gd name="connsiteX48" fmla="*/ 32669 w 1643111"/>
                  <a:gd name="connsiteY48" fmla="*/ 1219524 h 1885950"/>
                  <a:gd name="connsiteX49" fmla="*/ 34890 w 1643111"/>
                  <a:gd name="connsiteY49" fmla="*/ 1220124 h 1885950"/>
                  <a:gd name="connsiteX50" fmla="*/ 202311 w 1643111"/>
                  <a:gd name="connsiteY50" fmla="*/ 1265472 h 1885950"/>
                  <a:gd name="connsiteX51" fmla="*/ 14316 w 1643111"/>
                  <a:gd name="connsiteY51" fmla="*/ 1373372 h 1885950"/>
                  <a:gd name="connsiteX52" fmla="*/ 3829 w 1643111"/>
                  <a:gd name="connsiteY52" fmla="*/ 1412434 h 1885950"/>
                  <a:gd name="connsiteX53" fmla="*/ 42891 w 1643111"/>
                  <a:gd name="connsiteY53" fmla="*/ 1422921 h 1885950"/>
                  <a:gd name="connsiteX54" fmla="*/ 230914 w 1643111"/>
                  <a:gd name="connsiteY54" fmla="*/ 1315022 h 1885950"/>
                  <a:gd name="connsiteX55" fmla="*/ 185594 w 1643111"/>
                  <a:gd name="connsiteY55" fmla="*/ 1482471 h 1885950"/>
                  <a:gd name="connsiteX56" fmla="*/ 205597 w 1643111"/>
                  <a:gd name="connsiteY56" fmla="*/ 1517504 h 1885950"/>
                  <a:gd name="connsiteX57" fmla="*/ 213055 w 1643111"/>
                  <a:gd name="connsiteY57" fmla="*/ 1518533 h 1885950"/>
                  <a:gd name="connsiteX58" fmla="*/ 240630 w 1643111"/>
                  <a:gd name="connsiteY58" fmla="*/ 1497416 h 1885950"/>
                  <a:gd name="connsiteX59" fmla="*/ 300894 w 1643111"/>
                  <a:gd name="connsiteY59" fmla="*/ 1274788 h 1885950"/>
                  <a:gd name="connsiteX60" fmla="*/ 453856 w 1643111"/>
                  <a:gd name="connsiteY60" fmla="*/ 1187006 h 1885950"/>
                  <a:gd name="connsiteX61" fmla="*/ 366103 w 1643111"/>
                  <a:gd name="connsiteY61" fmla="*/ 1510475 h 1885950"/>
                  <a:gd name="connsiteX62" fmla="*/ 386205 w 1643111"/>
                  <a:gd name="connsiteY62" fmla="*/ 1545550 h 1885950"/>
                  <a:gd name="connsiteX63" fmla="*/ 421281 w 1643111"/>
                  <a:gd name="connsiteY63" fmla="*/ 1525448 h 1885950"/>
                  <a:gd name="connsiteX64" fmla="*/ 664225 w 1643111"/>
                  <a:gd name="connsiteY64" fmla="*/ 1066190 h 1885950"/>
                  <a:gd name="connsiteX65" fmla="*/ 792813 w 1643111"/>
                  <a:gd name="connsiteY65" fmla="*/ 1140714 h 1885950"/>
                  <a:gd name="connsiteX66" fmla="*/ 792813 w 1643111"/>
                  <a:gd name="connsiteY66" fmla="*/ 1302620 h 1885950"/>
                  <a:gd name="connsiteX67" fmla="*/ 515578 w 1643111"/>
                  <a:gd name="connsiteY67" fmla="*/ 1579998 h 1885950"/>
                  <a:gd name="connsiteX68" fmla="*/ 516281 w 1643111"/>
                  <a:gd name="connsiteY68" fmla="*/ 1620403 h 1885950"/>
                  <a:gd name="connsiteX69" fmla="*/ 555983 w 1643111"/>
                  <a:gd name="connsiteY69" fmla="*/ 1620403 h 1885950"/>
                  <a:gd name="connsiteX70" fmla="*/ 792956 w 1643111"/>
                  <a:gd name="connsiteY70" fmla="*/ 1383430 h 1885950"/>
                  <a:gd name="connsiteX71" fmla="*/ 792956 w 1643111"/>
                  <a:gd name="connsiteY71" fmla="*/ 1559795 h 1885950"/>
                  <a:gd name="connsiteX72" fmla="*/ 629878 w 1643111"/>
                  <a:gd name="connsiteY72" fmla="*/ 1722873 h 1885950"/>
                  <a:gd name="connsiteX73" fmla="*/ 630581 w 1643111"/>
                  <a:gd name="connsiteY73" fmla="*/ 1763278 h 1885950"/>
                  <a:gd name="connsiteX74" fmla="*/ 670283 w 1643111"/>
                  <a:gd name="connsiteY74" fmla="*/ 1763278 h 1885950"/>
                  <a:gd name="connsiteX75" fmla="*/ 792956 w 1643111"/>
                  <a:gd name="connsiteY75" fmla="*/ 1640605 h 1885950"/>
                  <a:gd name="connsiteX76" fmla="*/ 792956 w 1643111"/>
                  <a:gd name="connsiteY76" fmla="*/ 1857375 h 1885950"/>
                  <a:gd name="connsiteX77" fmla="*/ 821531 w 1643111"/>
                  <a:gd name="connsiteY77" fmla="*/ 1885950 h 1885950"/>
                  <a:gd name="connsiteX78" fmla="*/ 850106 w 1643111"/>
                  <a:gd name="connsiteY78" fmla="*/ 1857375 h 1885950"/>
                  <a:gd name="connsiteX79" fmla="*/ 850106 w 1643111"/>
                  <a:gd name="connsiteY79" fmla="*/ 1640605 h 1885950"/>
                  <a:gd name="connsiteX80" fmla="*/ 972778 w 1643111"/>
                  <a:gd name="connsiteY80" fmla="*/ 1763278 h 1885950"/>
                  <a:gd name="connsiteX81" fmla="*/ 1013183 w 1643111"/>
                  <a:gd name="connsiteY81" fmla="*/ 1763980 h 1885950"/>
                  <a:gd name="connsiteX82" fmla="*/ 1013886 w 1643111"/>
                  <a:gd name="connsiteY82" fmla="*/ 1723575 h 1885950"/>
                  <a:gd name="connsiteX83" fmla="*/ 1013183 w 1643111"/>
                  <a:gd name="connsiteY83" fmla="*/ 1722873 h 1885950"/>
                  <a:gd name="connsiteX84" fmla="*/ 850106 w 1643111"/>
                  <a:gd name="connsiteY84" fmla="*/ 1559795 h 1885950"/>
                  <a:gd name="connsiteX85" fmla="*/ 850106 w 1643111"/>
                  <a:gd name="connsiteY85" fmla="*/ 1383430 h 1885950"/>
                  <a:gd name="connsiteX86" fmla="*/ 1087078 w 1643111"/>
                  <a:gd name="connsiteY86" fmla="*/ 1620403 h 1885950"/>
                  <a:gd name="connsiteX87" fmla="*/ 1127483 w 1643111"/>
                  <a:gd name="connsiteY87" fmla="*/ 1621105 h 1885950"/>
                  <a:gd name="connsiteX88" fmla="*/ 1128186 w 1643111"/>
                  <a:gd name="connsiteY88" fmla="*/ 1580700 h 1885950"/>
                  <a:gd name="connsiteX89" fmla="*/ 1127483 w 1643111"/>
                  <a:gd name="connsiteY89" fmla="*/ 1579998 h 1885950"/>
                  <a:gd name="connsiteX90" fmla="*/ 850106 w 1643111"/>
                  <a:gd name="connsiteY90" fmla="*/ 1302620 h 1885950"/>
                  <a:gd name="connsiteX91" fmla="*/ 850106 w 1643111"/>
                  <a:gd name="connsiteY91" fmla="*/ 1140714 h 1885950"/>
                  <a:gd name="connsiteX92" fmla="*/ 977322 w 1643111"/>
                  <a:gd name="connsiteY92" fmla="*/ 1068134 h 1885950"/>
                  <a:gd name="connsiteX93" fmla="*/ 1116711 w 1643111"/>
                  <a:gd name="connsiteY93" fmla="*/ 1150401 h 1885950"/>
                  <a:gd name="connsiteX94" fmla="*/ 1214523 w 1643111"/>
                  <a:gd name="connsiteY94" fmla="*/ 1530277 h 1885950"/>
                  <a:gd name="connsiteX95" fmla="*/ 1242155 w 1643111"/>
                  <a:gd name="connsiteY95" fmla="*/ 1551737 h 1885950"/>
                  <a:gd name="connsiteX96" fmla="*/ 1249299 w 1643111"/>
                  <a:gd name="connsiteY96" fmla="*/ 1550823 h 1885950"/>
                  <a:gd name="connsiteX97" fmla="*/ 1269844 w 1643111"/>
                  <a:gd name="connsiteY97" fmla="*/ 1516047 h 1885950"/>
                  <a:gd name="connsiteX98" fmla="*/ 1186234 w 1643111"/>
                  <a:gd name="connsiteY98" fmla="*/ 1191578 h 1885950"/>
                  <a:gd name="connsiteX99" fmla="*/ 1338110 w 1643111"/>
                  <a:gd name="connsiteY99" fmla="*/ 1281217 h 1885950"/>
                  <a:gd name="connsiteX100" fmla="*/ 1395688 w 1643111"/>
                  <a:gd name="connsiteY100" fmla="*/ 1504474 h 1885950"/>
                  <a:gd name="connsiteX101" fmla="*/ 1423349 w 1643111"/>
                  <a:gd name="connsiteY101" fmla="*/ 1525905 h 1885950"/>
                  <a:gd name="connsiteX102" fmla="*/ 1430493 w 1643111"/>
                  <a:gd name="connsiteY102" fmla="*/ 1525019 h 1885950"/>
                  <a:gd name="connsiteX103" fmla="*/ 1451050 w 1643111"/>
                  <a:gd name="connsiteY103" fmla="*/ 1490226 h 1885950"/>
                  <a:gd name="connsiteX104" fmla="*/ 1451038 w 1643111"/>
                  <a:gd name="connsiteY104" fmla="*/ 1490186 h 1885950"/>
                  <a:gd name="connsiteX105" fmla="*/ 1407747 w 1643111"/>
                  <a:gd name="connsiteY105" fmla="*/ 1322222 h 1885950"/>
                  <a:gd name="connsiteX106" fmla="*/ 1594428 w 1643111"/>
                  <a:gd name="connsiteY106" fmla="*/ 1432408 h 1885950"/>
                  <a:gd name="connsiteX107" fmla="*/ 1633561 w 1643111"/>
                  <a:gd name="connsiteY107" fmla="*/ 1422306 h 1885950"/>
                  <a:gd name="connsiteX108" fmla="*/ 1623460 w 1643111"/>
                  <a:gd name="connsiteY108" fmla="*/ 1383173 h 1885950"/>
                  <a:gd name="connsiteX109" fmla="*/ 1436808 w 1643111"/>
                  <a:gd name="connsiteY109" fmla="*/ 1272988 h 1885950"/>
                  <a:gd name="connsiteX110" fmla="*/ 1604800 w 1643111"/>
                  <a:gd name="connsiteY110" fmla="*/ 1229725 h 1885950"/>
                  <a:gd name="connsiteX111" fmla="*/ 1625331 w 1643111"/>
                  <a:gd name="connsiteY111" fmla="*/ 1194907 h 1885950"/>
                  <a:gd name="connsiteX112" fmla="*/ 1590513 w 1643111"/>
                  <a:gd name="connsiteY112" fmla="*/ 1174375 h 1885950"/>
                  <a:gd name="connsiteX113" fmla="*/ 1367113 w 1643111"/>
                  <a:gd name="connsiteY113" fmla="*/ 1231925 h 1885950"/>
                  <a:gd name="connsiteX114" fmla="*/ 1215237 w 1643111"/>
                  <a:gd name="connsiteY114" fmla="*/ 1142286 h 1885950"/>
                  <a:gd name="connsiteX115" fmla="*/ 1539763 w 1643111"/>
                  <a:gd name="connsiteY115" fmla="*/ 1058675 h 1885950"/>
                  <a:gd name="connsiteX116" fmla="*/ 1560309 w 1643111"/>
                  <a:gd name="connsiteY116" fmla="*/ 1023842 h 1885950"/>
                  <a:gd name="connsiteX117" fmla="*/ 1525476 w 1643111"/>
                  <a:gd name="connsiteY117" fmla="*/ 1003297 h 1885950"/>
                  <a:gd name="connsiteX118" fmla="*/ 1145686 w 1643111"/>
                  <a:gd name="connsiteY118" fmla="*/ 1101195 h 1885950"/>
                  <a:gd name="connsiteX119" fmla="*/ 1006411 w 1643111"/>
                  <a:gd name="connsiteY119" fmla="*/ 1018956 h 1885950"/>
                  <a:gd name="connsiteX120" fmla="*/ 1007240 w 1643111"/>
                  <a:gd name="connsiteY120" fmla="*/ 869280 h 1885950"/>
                  <a:gd name="connsiteX121" fmla="*/ 1147572 w 1643111"/>
                  <a:gd name="connsiteY121" fmla="*/ 788670 h 1885950"/>
                  <a:gd name="connsiteX122" fmla="*/ 1526248 w 1643111"/>
                  <a:gd name="connsiteY122" fmla="*/ 891140 h 1885950"/>
                  <a:gd name="connsiteX123" fmla="*/ 1533734 w 1643111"/>
                  <a:gd name="connsiteY123" fmla="*/ 892169 h 1885950"/>
                  <a:gd name="connsiteX124" fmla="*/ 1562272 w 1643111"/>
                  <a:gd name="connsiteY124" fmla="*/ 863559 h 1885950"/>
                  <a:gd name="connsiteX125" fmla="*/ 1541192 w 1643111"/>
                  <a:gd name="connsiteY125" fmla="*/ 836019 h 1885950"/>
                  <a:gd name="connsiteX126" fmla="*/ 1217666 w 1643111"/>
                  <a:gd name="connsiteY126" fmla="*/ 748494 h 1885950"/>
                  <a:gd name="connsiteX127" fmla="*/ 1370657 w 1643111"/>
                  <a:gd name="connsiteY127" fmla="*/ 660711 h 1885950"/>
                  <a:gd name="connsiteX128" fmla="*/ 1593284 w 1643111"/>
                  <a:gd name="connsiteY128" fmla="*/ 720947 h 1885950"/>
                  <a:gd name="connsiteX129" fmla="*/ 1600743 w 1643111"/>
                  <a:gd name="connsiteY129" fmla="*/ 721976 h 1885950"/>
                  <a:gd name="connsiteX130" fmla="*/ 1629280 w 1643111"/>
                  <a:gd name="connsiteY130" fmla="*/ 693367 h 1885950"/>
                  <a:gd name="connsiteX131" fmla="*/ 1608201 w 1643111"/>
                  <a:gd name="connsiteY131" fmla="*/ 665826 h 1885950"/>
                  <a:gd name="connsiteX132" fmla="*/ 1440751 w 1643111"/>
                  <a:gd name="connsiteY132" fmla="*/ 620478 h 1885950"/>
                  <a:gd name="connsiteX133" fmla="*/ 1628746 w 1643111"/>
                  <a:gd name="connsiteY133" fmla="*/ 512578 h 1885950"/>
                  <a:gd name="connsiteX134" fmla="*/ 1639319 w 1643111"/>
                  <a:gd name="connsiteY134" fmla="*/ 473576 h 1885950"/>
                  <a:gd name="connsiteX135" fmla="*/ 1639319 w 1643111"/>
                  <a:gd name="connsiteY135" fmla="*/ 473573 h 1885950"/>
                  <a:gd name="connsiteX136" fmla="*/ 821474 w 1643111"/>
                  <a:gd name="connsiteY136" fmla="*/ 1085850 h 1885950"/>
                  <a:gd name="connsiteX137" fmla="*/ 678599 w 1643111"/>
                  <a:gd name="connsiteY137" fmla="*/ 942975 h 1885950"/>
                  <a:gd name="connsiteX138" fmla="*/ 821474 w 1643111"/>
                  <a:gd name="connsiteY138" fmla="*/ 800100 h 1885950"/>
                  <a:gd name="connsiteX139" fmla="*/ 964349 w 1643111"/>
                  <a:gd name="connsiteY139" fmla="*/ 942975 h 1885950"/>
                  <a:gd name="connsiteX140" fmla="*/ 821474 w 1643111"/>
                  <a:gd name="connsiteY140"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116671 w 1643111"/>
                  <a:gd name="connsiteY40" fmla="*/ 994724 h 1885950"/>
                  <a:gd name="connsiteX41" fmla="*/ 80844 w 1643111"/>
                  <a:gd name="connsiteY41" fmla="*/ 1013418 h 1885950"/>
                  <a:gd name="connsiteX42" fmla="*/ 99535 w 1643111"/>
                  <a:gd name="connsiteY42" fmla="*/ 1049246 h 1885950"/>
                  <a:gd name="connsiteX43" fmla="*/ 101755 w 1643111"/>
                  <a:gd name="connsiteY43" fmla="*/ 1049846 h 1885950"/>
                  <a:gd name="connsiteX44" fmla="*/ 272291 w 1643111"/>
                  <a:gd name="connsiteY44" fmla="*/ 1225239 h 1885950"/>
                  <a:gd name="connsiteX45" fmla="*/ 49806 w 1643111"/>
                  <a:gd name="connsiteY45" fmla="*/ 1165003 h 1885950"/>
                  <a:gd name="connsiteX46" fmla="*/ 13979 w 1643111"/>
                  <a:gd name="connsiteY46" fmla="*/ 1183697 h 1885950"/>
                  <a:gd name="connsiteX47" fmla="*/ 32669 w 1643111"/>
                  <a:gd name="connsiteY47" fmla="*/ 1219524 h 1885950"/>
                  <a:gd name="connsiteX48" fmla="*/ 34890 w 1643111"/>
                  <a:gd name="connsiteY48" fmla="*/ 1220124 h 1885950"/>
                  <a:gd name="connsiteX49" fmla="*/ 202311 w 1643111"/>
                  <a:gd name="connsiteY49" fmla="*/ 1265472 h 1885950"/>
                  <a:gd name="connsiteX50" fmla="*/ 14316 w 1643111"/>
                  <a:gd name="connsiteY50" fmla="*/ 1373372 h 1885950"/>
                  <a:gd name="connsiteX51" fmla="*/ 3829 w 1643111"/>
                  <a:gd name="connsiteY51" fmla="*/ 1412434 h 1885950"/>
                  <a:gd name="connsiteX52" fmla="*/ 42891 w 1643111"/>
                  <a:gd name="connsiteY52" fmla="*/ 1422921 h 1885950"/>
                  <a:gd name="connsiteX53" fmla="*/ 230914 w 1643111"/>
                  <a:gd name="connsiteY53" fmla="*/ 1315022 h 1885950"/>
                  <a:gd name="connsiteX54" fmla="*/ 185594 w 1643111"/>
                  <a:gd name="connsiteY54" fmla="*/ 1482471 h 1885950"/>
                  <a:gd name="connsiteX55" fmla="*/ 205597 w 1643111"/>
                  <a:gd name="connsiteY55" fmla="*/ 1517504 h 1885950"/>
                  <a:gd name="connsiteX56" fmla="*/ 213055 w 1643111"/>
                  <a:gd name="connsiteY56" fmla="*/ 1518533 h 1885950"/>
                  <a:gd name="connsiteX57" fmla="*/ 240630 w 1643111"/>
                  <a:gd name="connsiteY57" fmla="*/ 1497416 h 1885950"/>
                  <a:gd name="connsiteX58" fmla="*/ 300894 w 1643111"/>
                  <a:gd name="connsiteY58" fmla="*/ 1274788 h 1885950"/>
                  <a:gd name="connsiteX59" fmla="*/ 453856 w 1643111"/>
                  <a:gd name="connsiteY59" fmla="*/ 1187006 h 1885950"/>
                  <a:gd name="connsiteX60" fmla="*/ 366103 w 1643111"/>
                  <a:gd name="connsiteY60" fmla="*/ 1510475 h 1885950"/>
                  <a:gd name="connsiteX61" fmla="*/ 386205 w 1643111"/>
                  <a:gd name="connsiteY61" fmla="*/ 1545550 h 1885950"/>
                  <a:gd name="connsiteX62" fmla="*/ 421281 w 1643111"/>
                  <a:gd name="connsiteY62" fmla="*/ 1525448 h 1885950"/>
                  <a:gd name="connsiteX63" fmla="*/ 664225 w 1643111"/>
                  <a:gd name="connsiteY63" fmla="*/ 1066190 h 1885950"/>
                  <a:gd name="connsiteX64" fmla="*/ 792813 w 1643111"/>
                  <a:gd name="connsiteY64" fmla="*/ 1140714 h 1885950"/>
                  <a:gd name="connsiteX65" fmla="*/ 792813 w 1643111"/>
                  <a:gd name="connsiteY65" fmla="*/ 1302620 h 1885950"/>
                  <a:gd name="connsiteX66" fmla="*/ 515578 w 1643111"/>
                  <a:gd name="connsiteY66" fmla="*/ 1579998 h 1885950"/>
                  <a:gd name="connsiteX67" fmla="*/ 516281 w 1643111"/>
                  <a:gd name="connsiteY67" fmla="*/ 1620403 h 1885950"/>
                  <a:gd name="connsiteX68" fmla="*/ 555983 w 1643111"/>
                  <a:gd name="connsiteY68" fmla="*/ 1620403 h 1885950"/>
                  <a:gd name="connsiteX69" fmla="*/ 792956 w 1643111"/>
                  <a:gd name="connsiteY69" fmla="*/ 1383430 h 1885950"/>
                  <a:gd name="connsiteX70" fmla="*/ 792956 w 1643111"/>
                  <a:gd name="connsiteY70" fmla="*/ 1559795 h 1885950"/>
                  <a:gd name="connsiteX71" fmla="*/ 629878 w 1643111"/>
                  <a:gd name="connsiteY71" fmla="*/ 1722873 h 1885950"/>
                  <a:gd name="connsiteX72" fmla="*/ 630581 w 1643111"/>
                  <a:gd name="connsiteY72" fmla="*/ 1763278 h 1885950"/>
                  <a:gd name="connsiteX73" fmla="*/ 670283 w 1643111"/>
                  <a:gd name="connsiteY73" fmla="*/ 1763278 h 1885950"/>
                  <a:gd name="connsiteX74" fmla="*/ 792956 w 1643111"/>
                  <a:gd name="connsiteY74" fmla="*/ 1640605 h 1885950"/>
                  <a:gd name="connsiteX75" fmla="*/ 792956 w 1643111"/>
                  <a:gd name="connsiteY75" fmla="*/ 1857375 h 1885950"/>
                  <a:gd name="connsiteX76" fmla="*/ 821531 w 1643111"/>
                  <a:gd name="connsiteY76" fmla="*/ 1885950 h 1885950"/>
                  <a:gd name="connsiteX77" fmla="*/ 850106 w 1643111"/>
                  <a:gd name="connsiteY77" fmla="*/ 1857375 h 1885950"/>
                  <a:gd name="connsiteX78" fmla="*/ 850106 w 1643111"/>
                  <a:gd name="connsiteY78" fmla="*/ 1640605 h 1885950"/>
                  <a:gd name="connsiteX79" fmla="*/ 972778 w 1643111"/>
                  <a:gd name="connsiteY79" fmla="*/ 1763278 h 1885950"/>
                  <a:gd name="connsiteX80" fmla="*/ 1013183 w 1643111"/>
                  <a:gd name="connsiteY80" fmla="*/ 1763980 h 1885950"/>
                  <a:gd name="connsiteX81" fmla="*/ 1013886 w 1643111"/>
                  <a:gd name="connsiteY81" fmla="*/ 1723575 h 1885950"/>
                  <a:gd name="connsiteX82" fmla="*/ 1013183 w 1643111"/>
                  <a:gd name="connsiteY82" fmla="*/ 1722873 h 1885950"/>
                  <a:gd name="connsiteX83" fmla="*/ 850106 w 1643111"/>
                  <a:gd name="connsiteY83" fmla="*/ 1559795 h 1885950"/>
                  <a:gd name="connsiteX84" fmla="*/ 850106 w 1643111"/>
                  <a:gd name="connsiteY84" fmla="*/ 1383430 h 1885950"/>
                  <a:gd name="connsiteX85" fmla="*/ 1087078 w 1643111"/>
                  <a:gd name="connsiteY85" fmla="*/ 1620403 h 1885950"/>
                  <a:gd name="connsiteX86" fmla="*/ 1127483 w 1643111"/>
                  <a:gd name="connsiteY86" fmla="*/ 1621105 h 1885950"/>
                  <a:gd name="connsiteX87" fmla="*/ 1128186 w 1643111"/>
                  <a:gd name="connsiteY87" fmla="*/ 1580700 h 1885950"/>
                  <a:gd name="connsiteX88" fmla="*/ 1127483 w 1643111"/>
                  <a:gd name="connsiteY88" fmla="*/ 1579998 h 1885950"/>
                  <a:gd name="connsiteX89" fmla="*/ 850106 w 1643111"/>
                  <a:gd name="connsiteY89" fmla="*/ 1302620 h 1885950"/>
                  <a:gd name="connsiteX90" fmla="*/ 850106 w 1643111"/>
                  <a:gd name="connsiteY90" fmla="*/ 1140714 h 1885950"/>
                  <a:gd name="connsiteX91" fmla="*/ 977322 w 1643111"/>
                  <a:gd name="connsiteY91" fmla="*/ 1068134 h 1885950"/>
                  <a:gd name="connsiteX92" fmla="*/ 1116711 w 1643111"/>
                  <a:gd name="connsiteY92" fmla="*/ 1150401 h 1885950"/>
                  <a:gd name="connsiteX93" fmla="*/ 1214523 w 1643111"/>
                  <a:gd name="connsiteY93" fmla="*/ 1530277 h 1885950"/>
                  <a:gd name="connsiteX94" fmla="*/ 1242155 w 1643111"/>
                  <a:gd name="connsiteY94" fmla="*/ 1551737 h 1885950"/>
                  <a:gd name="connsiteX95" fmla="*/ 1249299 w 1643111"/>
                  <a:gd name="connsiteY95" fmla="*/ 1550823 h 1885950"/>
                  <a:gd name="connsiteX96" fmla="*/ 1269844 w 1643111"/>
                  <a:gd name="connsiteY96" fmla="*/ 1516047 h 1885950"/>
                  <a:gd name="connsiteX97" fmla="*/ 1186234 w 1643111"/>
                  <a:gd name="connsiteY97" fmla="*/ 1191578 h 1885950"/>
                  <a:gd name="connsiteX98" fmla="*/ 1338110 w 1643111"/>
                  <a:gd name="connsiteY98" fmla="*/ 1281217 h 1885950"/>
                  <a:gd name="connsiteX99" fmla="*/ 1395688 w 1643111"/>
                  <a:gd name="connsiteY99" fmla="*/ 1504474 h 1885950"/>
                  <a:gd name="connsiteX100" fmla="*/ 1423349 w 1643111"/>
                  <a:gd name="connsiteY100" fmla="*/ 1525905 h 1885950"/>
                  <a:gd name="connsiteX101" fmla="*/ 1430493 w 1643111"/>
                  <a:gd name="connsiteY101" fmla="*/ 1525019 h 1885950"/>
                  <a:gd name="connsiteX102" fmla="*/ 1451050 w 1643111"/>
                  <a:gd name="connsiteY102" fmla="*/ 1490226 h 1885950"/>
                  <a:gd name="connsiteX103" fmla="*/ 1451038 w 1643111"/>
                  <a:gd name="connsiteY103" fmla="*/ 1490186 h 1885950"/>
                  <a:gd name="connsiteX104" fmla="*/ 1407747 w 1643111"/>
                  <a:gd name="connsiteY104" fmla="*/ 1322222 h 1885950"/>
                  <a:gd name="connsiteX105" fmla="*/ 1594428 w 1643111"/>
                  <a:gd name="connsiteY105" fmla="*/ 1432408 h 1885950"/>
                  <a:gd name="connsiteX106" fmla="*/ 1633561 w 1643111"/>
                  <a:gd name="connsiteY106" fmla="*/ 1422306 h 1885950"/>
                  <a:gd name="connsiteX107" fmla="*/ 1623460 w 1643111"/>
                  <a:gd name="connsiteY107" fmla="*/ 1383173 h 1885950"/>
                  <a:gd name="connsiteX108" fmla="*/ 1436808 w 1643111"/>
                  <a:gd name="connsiteY108" fmla="*/ 1272988 h 1885950"/>
                  <a:gd name="connsiteX109" fmla="*/ 1604800 w 1643111"/>
                  <a:gd name="connsiteY109" fmla="*/ 1229725 h 1885950"/>
                  <a:gd name="connsiteX110" fmla="*/ 1625331 w 1643111"/>
                  <a:gd name="connsiteY110" fmla="*/ 1194907 h 1885950"/>
                  <a:gd name="connsiteX111" fmla="*/ 1590513 w 1643111"/>
                  <a:gd name="connsiteY111" fmla="*/ 1174375 h 1885950"/>
                  <a:gd name="connsiteX112" fmla="*/ 1367113 w 1643111"/>
                  <a:gd name="connsiteY112" fmla="*/ 1231925 h 1885950"/>
                  <a:gd name="connsiteX113" fmla="*/ 1215237 w 1643111"/>
                  <a:gd name="connsiteY113" fmla="*/ 1142286 h 1885950"/>
                  <a:gd name="connsiteX114" fmla="*/ 1539763 w 1643111"/>
                  <a:gd name="connsiteY114" fmla="*/ 1058675 h 1885950"/>
                  <a:gd name="connsiteX115" fmla="*/ 1560309 w 1643111"/>
                  <a:gd name="connsiteY115" fmla="*/ 1023842 h 1885950"/>
                  <a:gd name="connsiteX116" fmla="*/ 1525476 w 1643111"/>
                  <a:gd name="connsiteY116" fmla="*/ 1003297 h 1885950"/>
                  <a:gd name="connsiteX117" fmla="*/ 1145686 w 1643111"/>
                  <a:gd name="connsiteY117" fmla="*/ 1101195 h 1885950"/>
                  <a:gd name="connsiteX118" fmla="*/ 1006411 w 1643111"/>
                  <a:gd name="connsiteY118" fmla="*/ 1018956 h 1885950"/>
                  <a:gd name="connsiteX119" fmla="*/ 1007240 w 1643111"/>
                  <a:gd name="connsiteY119" fmla="*/ 869280 h 1885950"/>
                  <a:gd name="connsiteX120" fmla="*/ 1147572 w 1643111"/>
                  <a:gd name="connsiteY120" fmla="*/ 788670 h 1885950"/>
                  <a:gd name="connsiteX121" fmla="*/ 1526248 w 1643111"/>
                  <a:gd name="connsiteY121" fmla="*/ 891140 h 1885950"/>
                  <a:gd name="connsiteX122" fmla="*/ 1533734 w 1643111"/>
                  <a:gd name="connsiteY122" fmla="*/ 892169 h 1885950"/>
                  <a:gd name="connsiteX123" fmla="*/ 1562272 w 1643111"/>
                  <a:gd name="connsiteY123" fmla="*/ 863559 h 1885950"/>
                  <a:gd name="connsiteX124" fmla="*/ 1541192 w 1643111"/>
                  <a:gd name="connsiteY124" fmla="*/ 836019 h 1885950"/>
                  <a:gd name="connsiteX125" fmla="*/ 1217666 w 1643111"/>
                  <a:gd name="connsiteY125" fmla="*/ 748494 h 1885950"/>
                  <a:gd name="connsiteX126" fmla="*/ 1370657 w 1643111"/>
                  <a:gd name="connsiteY126" fmla="*/ 660711 h 1885950"/>
                  <a:gd name="connsiteX127" fmla="*/ 1593284 w 1643111"/>
                  <a:gd name="connsiteY127" fmla="*/ 720947 h 1885950"/>
                  <a:gd name="connsiteX128" fmla="*/ 1600743 w 1643111"/>
                  <a:gd name="connsiteY128" fmla="*/ 721976 h 1885950"/>
                  <a:gd name="connsiteX129" fmla="*/ 1629280 w 1643111"/>
                  <a:gd name="connsiteY129" fmla="*/ 693367 h 1885950"/>
                  <a:gd name="connsiteX130" fmla="*/ 1608201 w 1643111"/>
                  <a:gd name="connsiteY130" fmla="*/ 665826 h 1885950"/>
                  <a:gd name="connsiteX131" fmla="*/ 1440751 w 1643111"/>
                  <a:gd name="connsiteY131" fmla="*/ 620478 h 1885950"/>
                  <a:gd name="connsiteX132" fmla="*/ 1628746 w 1643111"/>
                  <a:gd name="connsiteY132" fmla="*/ 512578 h 1885950"/>
                  <a:gd name="connsiteX133" fmla="*/ 1639319 w 1643111"/>
                  <a:gd name="connsiteY133" fmla="*/ 473576 h 1885950"/>
                  <a:gd name="connsiteX134" fmla="*/ 1639319 w 1643111"/>
                  <a:gd name="connsiteY134" fmla="*/ 473573 h 1885950"/>
                  <a:gd name="connsiteX135" fmla="*/ 821474 w 1643111"/>
                  <a:gd name="connsiteY135" fmla="*/ 1085850 h 1885950"/>
                  <a:gd name="connsiteX136" fmla="*/ 678599 w 1643111"/>
                  <a:gd name="connsiteY136" fmla="*/ 942975 h 1885950"/>
                  <a:gd name="connsiteX137" fmla="*/ 821474 w 1643111"/>
                  <a:gd name="connsiteY137" fmla="*/ 800100 h 1885950"/>
                  <a:gd name="connsiteX138" fmla="*/ 964349 w 1643111"/>
                  <a:gd name="connsiteY138" fmla="*/ 942975 h 1885950"/>
                  <a:gd name="connsiteX139" fmla="*/ 821474 w 1643111"/>
                  <a:gd name="connsiteY139"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80844 w 1643111"/>
                  <a:gd name="connsiteY40" fmla="*/ 1013418 h 1885950"/>
                  <a:gd name="connsiteX41" fmla="*/ 99535 w 1643111"/>
                  <a:gd name="connsiteY41" fmla="*/ 1049246 h 1885950"/>
                  <a:gd name="connsiteX42" fmla="*/ 101755 w 1643111"/>
                  <a:gd name="connsiteY42" fmla="*/ 1049846 h 1885950"/>
                  <a:gd name="connsiteX43" fmla="*/ 272291 w 1643111"/>
                  <a:gd name="connsiteY43" fmla="*/ 1225239 h 1885950"/>
                  <a:gd name="connsiteX44" fmla="*/ 49806 w 1643111"/>
                  <a:gd name="connsiteY44" fmla="*/ 1165003 h 1885950"/>
                  <a:gd name="connsiteX45" fmla="*/ 13979 w 1643111"/>
                  <a:gd name="connsiteY45" fmla="*/ 1183697 h 1885950"/>
                  <a:gd name="connsiteX46" fmla="*/ 32669 w 1643111"/>
                  <a:gd name="connsiteY46" fmla="*/ 1219524 h 1885950"/>
                  <a:gd name="connsiteX47" fmla="*/ 34890 w 1643111"/>
                  <a:gd name="connsiteY47" fmla="*/ 1220124 h 1885950"/>
                  <a:gd name="connsiteX48" fmla="*/ 202311 w 1643111"/>
                  <a:gd name="connsiteY48" fmla="*/ 1265472 h 1885950"/>
                  <a:gd name="connsiteX49" fmla="*/ 14316 w 1643111"/>
                  <a:gd name="connsiteY49" fmla="*/ 1373372 h 1885950"/>
                  <a:gd name="connsiteX50" fmla="*/ 3829 w 1643111"/>
                  <a:gd name="connsiteY50" fmla="*/ 1412434 h 1885950"/>
                  <a:gd name="connsiteX51" fmla="*/ 42891 w 1643111"/>
                  <a:gd name="connsiteY51" fmla="*/ 1422921 h 1885950"/>
                  <a:gd name="connsiteX52" fmla="*/ 230914 w 1643111"/>
                  <a:gd name="connsiteY52" fmla="*/ 1315022 h 1885950"/>
                  <a:gd name="connsiteX53" fmla="*/ 185594 w 1643111"/>
                  <a:gd name="connsiteY53" fmla="*/ 1482471 h 1885950"/>
                  <a:gd name="connsiteX54" fmla="*/ 205597 w 1643111"/>
                  <a:gd name="connsiteY54" fmla="*/ 1517504 h 1885950"/>
                  <a:gd name="connsiteX55" fmla="*/ 213055 w 1643111"/>
                  <a:gd name="connsiteY55" fmla="*/ 1518533 h 1885950"/>
                  <a:gd name="connsiteX56" fmla="*/ 240630 w 1643111"/>
                  <a:gd name="connsiteY56" fmla="*/ 1497416 h 1885950"/>
                  <a:gd name="connsiteX57" fmla="*/ 300894 w 1643111"/>
                  <a:gd name="connsiteY57" fmla="*/ 1274788 h 1885950"/>
                  <a:gd name="connsiteX58" fmla="*/ 453856 w 1643111"/>
                  <a:gd name="connsiteY58" fmla="*/ 1187006 h 1885950"/>
                  <a:gd name="connsiteX59" fmla="*/ 366103 w 1643111"/>
                  <a:gd name="connsiteY59" fmla="*/ 1510475 h 1885950"/>
                  <a:gd name="connsiteX60" fmla="*/ 386205 w 1643111"/>
                  <a:gd name="connsiteY60" fmla="*/ 1545550 h 1885950"/>
                  <a:gd name="connsiteX61" fmla="*/ 421281 w 1643111"/>
                  <a:gd name="connsiteY61" fmla="*/ 1525448 h 1885950"/>
                  <a:gd name="connsiteX62" fmla="*/ 664225 w 1643111"/>
                  <a:gd name="connsiteY62" fmla="*/ 1066190 h 1885950"/>
                  <a:gd name="connsiteX63" fmla="*/ 792813 w 1643111"/>
                  <a:gd name="connsiteY63" fmla="*/ 1140714 h 1885950"/>
                  <a:gd name="connsiteX64" fmla="*/ 792813 w 1643111"/>
                  <a:gd name="connsiteY64" fmla="*/ 1302620 h 1885950"/>
                  <a:gd name="connsiteX65" fmla="*/ 515578 w 1643111"/>
                  <a:gd name="connsiteY65" fmla="*/ 1579998 h 1885950"/>
                  <a:gd name="connsiteX66" fmla="*/ 516281 w 1643111"/>
                  <a:gd name="connsiteY66" fmla="*/ 1620403 h 1885950"/>
                  <a:gd name="connsiteX67" fmla="*/ 555983 w 1643111"/>
                  <a:gd name="connsiteY67" fmla="*/ 1620403 h 1885950"/>
                  <a:gd name="connsiteX68" fmla="*/ 792956 w 1643111"/>
                  <a:gd name="connsiteY68" fmla="*/ 1383430 h 1885950"/>
                  <a:gd name="connsiteX69" fmla="*/ 792956 w 1643111"/>
                  <a:gd name="connsiteY69" fmla="*/ 1559795 h 1885950"/>
                  <a:gd name="connsiteX70" fmla="*/ 629878 w 1643111"/>
                  <a:gd name="connsiteY70" fmla="*/ 1722873 h 1885950"/>
                  <a:gd name="connsiteX71" fmla="*/ 630581 w 1643111"/>
                  <a:gd name="connsiteY71" fmla="*/ 1763278 h 1885950"/>
                  <a:gd name="connsiteX72" fmla="*/ 670283 w 1643111"/>
                  <a:gd name="connsiteY72" fmla="*/ 1763278 h 1885950"/>
                  <a:gd name="connsiteX73" fmla="*/ 792956 w 1643111"/>
                  <a:gd name="connsiteY73" fmla="*/ 1640605 h 1885950"/>
                  <a:gd name="connsiteX74" fmla="*/ 792956 w 1643111"/>
                  <a:gd name="connsiteY74" fmla="*/ 1857375 h 1885950"/>
                  <a:gd name="connsiteX75" fmla="*/ 821531 w 1643111"/>
                  <a:gd name="connsiteY75" fmla="*/ 1885950 h 1885950"/>
                  <a:gd name="connsiteX76" fmla="*/ 850106 w 1643111"/>
                  <a:gd name="connsiteY76" fmla="*/ 1857375 h 1885950"/>
                  <a:gd name="connsiteX77" fmla="*/ 850106 w 1643111"/>
                  <a:gd name="connsiteY77" fmla="*/ 1640605 h 1885950"/>
                  <a:gd name="connsiteX78" fmla="*/ 972778 w 1643111"/>
                  <a:gd name="connsiteY78" fmla="*/ 1763278 h 1885950"/>
                  <a:gd name="connsiteX79" fmla="*/ 1013183 w 1643111"/>
                  <a:gd name="connsiteY79" fmla="*/ 1763980 h 1885950"/>
                  <a:gd name="connsiteX80" fmla="*/ 1013886 w 1643111"/>
                  <a:gd name="connsiteY80" fmla="*/ 1723575 h 1885950"/>
                  <a:gd name="connsiteX81" fmla="*/ 1013183 w 1643111"/>
                  <a:gd name="connsiteY81" fmla="*/ 1722873 h 1885950"/>
                  <a:gd name="connsiteX82" fmla="*/ 850106 w 1643111"/>
                  <a:gd name="connsiteY82" fmla="*/ 1559795 h 1885950"/>
                  <a:gd name="connsiteX83" fmla="*/ 850106 w 1643111"/>
                  <a:gd name="connsiteY83" fmla="*/ 1383430 h 1885950"/>
                  <a:gd name="connsiteX84" fmla="*/ 1087078 w 1643111"/>
                  <a:gd name="connsiteY84" fmla="*/ 1620403 h 1885950"/>
                  <a:gd name="connsiteX85" fmla="*/ 1127483 w 1643111"/>
                  <a:gd name="connsiteY85" fmla="*/ 1621105 h 1885950"/>
                  <a:gd name="connsiteX86" fmla="*/ 1128186 w 1643111"/>
                  <a:gd name="connsiteY86" fmla="*/ 1580700 h 1885950"/>
                  <a:gd name="connsiteX87" fmla="*/ 1127483 w 1643111"/>
                  <a:gd name="connsiteY87" fmla="*/ 1579998 h 1885950"/>
                  <a:gd name="connsiteX88" fmla="*/ 850106 w 1643111"/>
                  <a:gd name="connsiteY88" fmla="*/ 1302620 h 1885950"/>
                  <a:gd name="connsiteX89" fmla="*/ 850106 w 1643111"/>
                  <a:gd name="connsiteY89" fmla="*/ 1140714 h 1885950"/>
                  <a:gd name="connsiteX90" fmla="*/ 977322 w 1643111"/>
                  <a:gd name="connsiteY90" fmla="*/ 1068134 h 1885950"/>
                  <a:gd name="connsiteX91" fmla="*/ 1116711 w 1643111"/>
                  <a:gd name="connsiteY91" fmla="*/ 1150401 h 1885950"/>
                  <a:gd name="connsiteX92" fmla="*/ 1214523 w 1643111"/>
                  <a:gd name="connsiteY92" fmla="*/ 1530277 h 1885950"/>
                  <a:gd name="connsiteX93" fmla="*/ 1242155 w 1643111"/>
                  <a:gd name="connsiteY93" fmla="*/ 1551737 h 1885950"/>
                  <a:gd name="connsiteX94" fmla="*/ 1249299 w 1643111"/>
                  <a:gd name="connsiteY94" fmla="*/ 1550823 h 1885950"/>
                  <a:gd name="connsiteX95" fmla="*/ 1269844 w 1643111"/>
                  <a:gd name="connsiteY95" fmla="*/ 1516047 h 1885950"/>
                  <a:gd name="connsiteX96" fmla="*/ 1186234 w 1643111"/>
                  <a:gd name="connsiteY96" fmla="*/ 1191578 h 1885950"/>
                  <a:gd name="connsiteX97" fmla="*/ 1338110 w 1643111"/>
                  <a:gd name="connsiteY97" fmla="*/ 1281217 h 1885950"/>
                  <a:gd name="connsiteX98" fmla="*/ 1395688 w 1643111"/>
                  <a:gd name="connsiteY98" fmla="*/ 1504474 h 1885950"/>
                  <a:gd name="connsiteX99" fmla="*/ 1423349 w 1643111"/>
                  <a:gd name="connsiteY99" fmla="*/ 1525905 h 1885950"/>
                  <a:gd name="connsiteX100" fmla="*/ 1430493 w 1643111"/>
                  <a:gd name="connsiteY100" fmla="*/ 1525019 h 1885950"/>
                  <a:gd name="connsiteX101" fmla="*/ 1451050 w 1643111"/>
                  <a:gd name="connsiteY101" fmla="*/ 1490226 h 1885950"/>
                  <a:gd name="connsiteX102" fmla="*/ 1451038 w 1643111"/>
                  <a:gd name="connsiteY102" fmla="*/ 1490186 h 1885950"/>
                  <a:gd name="connsiteX103" fmla="*/ 1407747 w 1643111"/>
                  <a:gd name="connsiteY103" fmla="*/ 1322222 h 1885950"/>
                  <a:gd name="connsiteX104" fmla="*/ 1594428 w 1643111"/>
                  <a:gd name="connsiteY104" fmla="*/ 1432408 h 1885950"/>
                  <a:gd name="connsiteX105" fmla="*/ 1633561 w 1643111"/>
                  <a:gd name="connsiteY105" fmla="*/ 1422306 h 1885950"/>
                  <a:gd name="connsiteX106" fmla="*/ 1623460 w 1643111"/>
                  <a:gd name="connsiteY106" fmla="*/ 1383173 h 1885950"/>
                  <a:gd name="connsiteX107" fmla="*/ 1436808 w 1643111"/>
                  <a:gd name="connsiteY107" fmla="*/ 1272988 h 1885950"/>
                  <a:gd name="connsiteX108" fmla="*/ 1604800 w 1643111"/>
                  <a:gd name="connsiteY108" fmla="*/ 1229725 h 1885950"/>
                  <a:gd name="connsiteX109" fmla="*/ 1625331 w 1643111"/>
                  <a:gd name="connsiteY109" fmla="*/ 1194907 h 1885950"/>
                  <a:gd name="connsiteX110" fmla="*/ 1590513 w 1643111"/>
                  <a:gd name="connsiteY110" fmla="*/ 1174375 h 1885950"/>
                  <a:gd name="connsiteX111" fmla="*/ 1367113 w 1643111"/>
                  <a:gd name="connsiteY111" fmla="*/ 1231925 h 1885950"/>
                  <a:gd name="connsiteX112" fmla="*/ 1215237 w 1643111"/>
                  <a:gd name="connsiteY112" fmla="*/ 1142286 h 1885950"/>
                  <a:gd name="connsiteX113" fmla="*/ 1539763 w 1643111"/>
                  <a:gd name="connsiteY113" fmla="*/ 1058675 h 1885950"/>
                  <a:gd name="connsiteX114" fmla="*/ 1560309 w 1643111"/>
                  <a:gd name="connsiteY114" fmla="*/ 1023842 h 1885950"/>
                  <a:gd name="connsiteX115" fmla="*/ 1525476 w 1643111"/>
                  <a:gd name="connsiteY115" fmla="*/ 1003297 h 1885950"/>
                  <a:gd name="connsiteX116" fmla="*/ 1145686 w 1643111"/>
                  <a:gd name="connsiteY116" fmla="*/ 1101195 h 1885950"/>
                  <a:gd name="connsiteX117" fmla="*/ 1006411 w 1643111"/>
                  <a:gd name="connsiteY117" fmla="*/ 1018956 h 1885950"/>
                  <a:gd name="connsiteX118" fmla="*/ 1007240 w 1643111"/>
                  <a:gd name="connsiteY118" fmla="*/ 869280 h 1885950"/>
                  <a:gd name="connsiteX119" fmla="*/ 1147572 w 1643111"/>
                  <a:gd name="connsiteY119" fmla="*/ 788670 h 1885950"/>
                  <a:gd name="connsiteX120" fmla="*/ 1526248 w 1643111"/>
                  <a:gd name="connsiteY120" fmla="*/ 891140 h 1885950"/>
                  <a:gd name="connsiteX121" fmla="*/ 1533734 w 1643111"/>
                  <a:gd name="connsiteY121" fmla="*/ 892169 h 1885950"/>
                  <a:gd name="connsiteX122" fmla="*/ 1562272 w 1643111"/>
                  <a:gd name="connsiteY122" fmla="*/ 863559 h 1885950"/>
                  <a:gd name="connsiteX123" fmla="*/ 1541192 w 1643111"/>
                  <a:gd name="connsiteY123" fmla="*/ 836019 h 1885950"/>
                  <a:gd name="connsiteX124" fmla="*/ 1217666 w 1643111"/>
                  <a:gd name="connsiteY124" fmla="*/ 748494 h 1885950"/>
                  <a:gd name="connsiteX125" fmla="*/ 1370657 w 1643111"/>
                  <a:gd name="connsiteY125" fmla="*/ 660711 h 1885950"/>
                  <a:gd name="connsiteX126" fmla="*/ 1593284 w 1643111"/>
                  <a:gd name="connsiteY126" fmla="*/ 720947 h 1885950"/>
                  <a:gd name="connsiteX127" fmla="*/ 1600743 w 1643111"/>
                  <a:gd name="connsiteY127" fmla="*/ 721976 h 1885950"/>
                  <a:gd name="connsiteX128" fmla="*/ 1629280 w 1643111"/>
                  <a:gd name="connsiteY128" fmla="*/ 693367 h 1885950"/>
                  <a:gd name="connsiteX129" fmla="*/ 1608201 w 1643111"/>
                  <a:gd name="connsiteY129" fmla="*/ 665826 h 1885950"/>
                  <a:gd name="connsiteX130" fmla="*/ 1440751 w 1643111"/>
                  <a:gd name="connsiteY130" fmla="*/ 620478 h 1885950"/>
                  <a:gd name="connsiteX131" fmla="*/ 1628746 w 1643111"/>
                  <a:gd name="connsiteY131" fmla="*/ 512578 h 1885950"/>
                  <a:gd name="connsiteX132" fmla="*/ 1639319 w 1643111"/>
                  <a:gd name="connsiteY132" fmla="*/ 473576 h 1885950"/>
                  <a:gd name="connsiteX133" fmla="*/ 1639319 w 1643111"/>
                  <a:gd name="connsiteY133" fmla="*/ 473573 h 1885950"/>
                  <a:gd name="connsiteX134" fmla="*/ 821474 w 1643111"/>
                  <a:gd name="connsiteY134" fmla="*/ 1085850 h 1885950"/>
                  <a:gd name="connsiteX135" fmla="*/ 678599 w 1643111"/>
                  <a:gd name="connsiteY135" fmla="*/ 942975 h 1885950"/>
                  <a:gd name="connsiteX136" fmla="*/ 821474 w 1643111"/>
                  <a:gd name="connsiteY136" fmla="*/ 800100 h 1885950"/>
                  <a:gd name="connsiteX137" fmla="*/ 964349 w 1643111"/>
                  <a:gd name="connsiteY137" fmla="*/ 942975 h 1885950"/>
                  <a:gd name="connsiteX138" fmla="*/ 821474 w 1643111"/>
                  <a:gd name="connsiteY138"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101755 w 1643111"/>
                  <a:gd name="connsiteY41" fmla="*/ 1049846 h 1885950"/>
                  <a:gd name="connsiteX42" fmla="*/ 272291 w 1643111"/>
                  <a:gd name="connsiteY42" fmla="*/ 1225239 h 1885950"/>
                  <a:gd name="connsiteX43" fmla="*/ 49806 w 1643111"/>
                  <a:gd name="connsiteY43" fmla="*/ 1165003 h 1885950"/>
                  <a:gd name="connsiteX44" fmla="*/ 13979 w 1643111"/>
                  <a:gd name="connsiteY44" fmla="*/ 1183697 h 1885950"/>
                  <a:gd name="connsiteX45" fmla="*/ 32669 w 1643111"/>
                  <a:gd name="connsiteY45" fmla="*/ 1219524 h 1885950"/>
                  <a:gd name="connsiteX46" fmla="*/ 34890 w 1643111"/>
                  <a:gd name="connsiteY46" fmla="*/ 1220124 h 1885950"/>
                  <a:gd name="connsiteX47" fmla="*/ 202311 w 1643111"/>
                  <a:gd name="connsiteY47" fmla="*/ 1265472 h 1885950"/>
                  <a:gd name="connsiteX48" fmla="*/ 14316 w 1643111"/>
                  <a:gd name="connsiteY48" fmla="*/ 1373372 h 1885950"/>
                  <a:gd name="connsiteX49" fmla="*/ 3829 w 1643111"/>
                  <a:gd name="connsiteY49" fmla="*/ 1412434 h 1885950"/>
                  <a:gd name="connsiteX50" fmla="*/ 42891 w 1643111"/>
                  <a:gd name="connsiteY50" fmla="*/ 1422921 h 1885950"/>
                  <a:gd name="connsiteX51" fmla="*/ 230914 w 1643111"/>
                  <a:gd name="connsiteY51" fmla="*/ 1315022 h 1885950"/>
                  <a:gd name="connsiteX52" fmla="*/ 185594 w 1643111"/>
                  <a:gd name="connsiteY52" fmla="*/ 1482471 h 1885950"/>
                  <a:gd name="connsiteX53" fmla="*/ 205597 w 1643111"/>
                  <a:gd name="connsiteY53" fmla="*/ 1517504 h 1885950"/>
                  <a:gd name="connsiteX54" fmla="*/ 213055 w 1643111"/>
                  <a:gd name="connsiteY54" fmla="*/ 1518533 h 1885950"/>
                  <a:gd name="connsiteX55" fmla="*/ 240630 w 1643111"/>
                  <a:gd name="connsiteY55" fmla="*/ 1497416 h 1885950"/>
                  <a:gd name="connsiteX56" fmla="*/ 300894 w 1643111"/>
                  <a:gd name="connsiteY56" fmla="*/ 1274788 h 1885950"/>
                  <a:gd name="connsiteX57" fmla="*/ 453856 w 1643111"/>
                  <a:gd name="connsiteY57" fmla="*/ 1187006 h 1885950"/>
                  <a:gd name="connsiteX58" fmla="*/ 366103 w 1643111"/>
                  <a:gd name="connsiteY58" fmla="*/ 1510475 h 1885950"/>
                  <a:gd name="connsiteX59" fmla="*/ 386205 w 1643111"/>
                  <a:gd name="connsiteY59" fmla="*/ 1545550 h 1885950"/>
                  <a:gd name="connsiteX60" fmla="*/ 421281 w 1643111"/>
                  <a:gd name="connsiteY60" fmla="*/ 1525448 h 1885950"/>
                  <a:gd name="connsiteX61" fmla="*/ 664225 w 1643111"/>
                  <a:gd name="connsiteY61" fmla="*/ 1066190 h 1885950"/>
                  <a:gd name="connsiteX62" fmla="*/ 792813 w 1643111"/>
                  <a:gd name="connsiteY62" fmla="*/ 1140714 h 1885950"/>
                  <a:gd name="connsiteX63" fmla="*/ 792813 w 1643111"/>
                  <a:gd name="connsiteY63" fmla="*/ 1302620 h 1885950"/>
                  <a:gd name="connsiteX64" fmla="*/ 515578 w 1643111"/>
                  <a:gd name="connsiteY64" fmla="*/ 1579998 h 1885950"/>
                  <a:gd name="connsiteX65" fmla="*/ 516281 w 1643111"/>
                  <a:gd name="connsiteY65" fmla="*/ 1620403 h 1885950"/>
                  <a:gd name="connsiteX66" fmla="*/ 555983 w 1643111"/>
                  <a:gd name="connsiteY66" fmla="*/ 1620403 h 1885950"/>
                  <a:gd name="connsiteX67" fmla="*/ 792956 w 1643111"/>
                  <a:gd name="connsiteY67" fmla="*/ 1383430 h 1885950"/>
                  <a:gd name="connsiteX68" fmla="*/ 792956 w 1643111"/>
                  <a:gd name="connsiteY68" fmla="*/ 1559795 h 1885950"/>
                  <a:gd name="connsiteX69" fmla="*/ 629878 w 1643111"/>
                  <a:gd name="connsiteY69" fmla="*/ 1722873 h 1885950"/>
                  <a:gd name="connsiteX70" fmla="*/ 630581 w 1643111"/>
                  <a:gd name="connsiteY70" fmla="*/ 1763278 h 1885950"/>
                  <a:gd name="connsiteX71" fmla="*/ 670283 w 1643111"/>
                  <a:gd name="connsiteY71" fmla="*/ 1763278 h 1885950"/>
                  <a:gd name="connsiteX72" fmla="*/ 792956 w 1643111"/>
                  <a:gd name="connsiteY72" fmla="*/ 1640605 h 1885950"/>
                  <a:gd name="connsiteX73" fmla="*/ 792956 w 1643111"/>
                  <a:gd name="connsiteY73" fmla="*/ 1857375 h 1885950"/>
                  <a:gd name="connsiteX74" fmla="*/ 821531 w 1643111"/>
                  <a:gd name="connsiteY74" fmla="*/ 1885950 h 1885950"/>
                  <a:gd name="connsiteX75" fmla="*/ 850106 w 1643111"/>
                  <a:gd name="connsiteY75" fmla="*/ 1857375 h 1885950"/>
                  <a:gd name="connsiteX76" fmla="*/ 850106 w 1643111"/>
                  <a:gd name="connsiteY76" fmla="*/ 1640605 h 1885950"/>
                  <a:gd name="connsiteX77" fmla="*/ 972778 w 1643111"/>
                  <a:gd name="connsiteY77" fmla="*/ 1763278 h 1885950"/>
                  <a:gd name="connsiteX78" fmla="*/ 1013183 w 1643111"/>
                  <a:gd name="connsiteY78" fmla="*/ 1763980 h 1885950"/>
                  <a:gd name="connsiteX79" fmla="*/ 1013886 w 1643111"/>
                  <a:gd name="connsiteY79" fmla="*/ 1723575 h 1885950"/>
                  <a:gd name="connsiteX80" fmla="*/ 1013183 w 1643111"/>
                  <a:gd name="connsiteY80" fmla="*/ 1722873 h 1885950"/>
                  <a:gd name="connsiteX81" fmla="*/ 850106 w 1643111"/>
                  <a:gd name="connsiteY81" fmla="*/ 1559795 h 1885950"/>
                  <a:gd name="connsiteX82" fmla="*/ 850106 w 1643111"/>
                  <a:gd name="connsiteY82" fmla="*/ 1383430 h 1885950"/>
                  <a:gd name="connsiteX83" fmla="*/ 1087078 w 1643111"/>
                  <a:gd name="connsiteY83" fmla="*/ 1620403 h 1885950"/>
                  <a:gd name="connsiteX84" fmla="*/ 1127483 w 1643111"/>
                  <a:gd name="connsiteY84" fmla="*/ 1621105 h 1885950"/>
                  <a:gd name="connsiteX85" fmla="*/ 1128186 w 1643111"/>
                  <a:gd name="connsiteY85" fmla="*/ 1580700 h 1885950"/>
                  <a:gd name="connsiteX86" fmla="*/ 1127483 w 1643111"/>
                  <a:gd name="connsiteY86" fmla="*/ 1579998 h 1885950"/>
                  <a:gd name="connsiteX87" fmla="*/ 850106 w 1643111"/>
                  <a:gd name="connsiteY87" fmla="*/ 1302620 h 1885950"/>
                  <a:gd name="connsiteX88" fmla="*/ 850106 w 1643111"/>
                  <a:gd name="connsiteY88" fmla="*/ 1140714 h 1885950"/>
                  <a:gd name="connsiteX89" fmla="*/ 977322 w 1643111"/>
                  <a:gd name="connsiteY89" fmla="*/ 1068134 h 1885950"/>
                  <a:gd name="connsiteX90" fmla="*/ 1116711 w 1643111"/>
                  <a:gd name="connsiteY90" fmla="*/ 1150401 h 1885950"/>
                  <a:gd name="connsiteX91" fmla="*/ 1214523 w 1643111"/>
                  <a:gd name="connsiteY91" fmla="*/ 1530277 h 1885950"/>
                  <a:gd name="connsiteX92" fmla="*/ 1242155 w 1643111"/>
                  <a:gd name="connsiteY92" fmla="*/ 1551737 h 1885950"/>
                  <a:gd name="connsiteX93" fmla="*/ 1249299 w 1643111"/>
                  <a:gd name="connsiteY93" fmla="*/ 1550823 h 1885950"/>
                  <a:gd name="connsiteX94" fmla="*/ 1269844 w 1643111"/>
                  <a:gd name="connsiteY94" fmla="*/ 1516047 h 1885950"/>
                  <a:gd name="connsiteX95" fmla="*/ 1186234 w 1643111"/>
                  <a:gd name="connsiteY95" fmla="*/ 1191578 h 1885950"/>
                  <a:gd name="connsiteX96" fmla="*/ 1338110 w 1643111"/>
                  <a:gd name="connsiteY96" fmla="*/ 1281217 h 1885950"/>
                  <a:gd name="connsiteX97" fmla="*/ 1395688 w 1643111"/>
                  <a:gd name="connsiteY97" fmla="*/ 1504474 h 1885950"/>
                  <a:gd name="connsiteX98" fmla="*/ 1423349 w 1643111"/>
                  <a:gd name="connsiteY98" fmla="*/ 1525905 h 1885950"/>
                  <a:gd name="connsiteX99" fmla="*/ 1430493 w 1643111"/>
                  <a:gd name="connsiteY99" fmla="*/ 1525019 h 1885950"/>
                  <a:gd name="connsiteX100" fmla="*/ 1451050 w 1643111"/>
                  <a:gd name="connsiteY100" fmla="*/ 1490226 h 1885950"/>
                  <a:gd name="connsiteX101" fmla="*/ 1451038 w 1643111"/>
                  <a:gd name="connsiteY101" fmla="*/ 1490186 h 1885950"/>
                  <a:gd name="connsiteX102" fmla="*/ 1407747 w 1643111"/>
                  <a:gd name="connsiteY102" fmla="*/ 1322222 h 1885950"/>
                  <a:gd name="connsiteX103" fmla="*/ 1594428 w 1643111"/>
                  <a:gd name="connsiteY103" fmla="*/ 1432408 h 1885950"/>
                  <a:gd name="connsiteX104" fmla="*/ 1633561 w 1643111"/>
                  <a:gd name="connsiteY104" fmla="*/ 1422306 h 1885950"/>
                  <a:gd name="connsiteX105" fmla="*/ 1623460 w 1643111"/>
                  <a:gd name="connsiteY105" fmla="*/ 1383173 h 1885950"/>
                  <a:gd name="connsiteX106" fmla="*/ 1436808 w 1643111"/>
                  <a:gd name="connsiteY106" fmla="*/ 1272988 h 1885950"/>
                  <a:gd name="connsiteX107" fmla="*/ 1604800 w 1643111"/>
                  <a:gd name="connsiteY107" fmla="*/ 1229725 h 1885950"/>
                  <a:gd name="connsiteX108" fmla="*/ 1625331 w 1643111"/>
                  <a:gd name="connsiteY108" fmla="*/ 1194907 h 1885950"/>
                  <a:gd name="connsiteX109" fmla="*/ 1590513 w 1643111"/>
                  <a:gd name="connsiteY109" fmla="*/ 1174375 h 1885950"/>
                  <a:gd name="connsiteX110" fmla="*/ 1367113 w 1643111"/>
                  <a:gd name="connsiteY110" fmla="*/ 1231925 h 1885950"/>
                  <a:gd name="connsiteX111" fmla="*/ 1215237 w 1643111"/>
                  <a:gd name="connsiteY111" fmla="*/ 1142286 h 1885950"/>
                  <a:gd name="connsiteX112" fmla="*/ 1539763 w 1643111"/>
                  <a:gd name="connsiteY112" fmla="*/ 1058675 h 1885950"/>
                  <a:gd name="connsiteX113" fmla="*/ 1560309 w 1643111"/>
                  <a:gd name="connsiteY113" fmla="*/ 1023842 h 1885950"/>
                  <a:gd name="connsiteX114" fmla="*/ 1525476 w 1643111"/>
                  <a:gd name="connsiteY114" fmla="*/ 1003297 h 1885950"/>
                  <a:gd name="connsiteX115" fmla="*/ 1145686 w 1643111"/>
                  <a:gd name="connsiteY115" fmla="*/ 1101195 h 1885950"/>
                  <a:gd name="connsiteX116" fmla="*/ 1006411 w 1643111"/>
                  <a:gd name="connsiteY116" fmla="*/ 1018956 h 1885950"/>
                  <a:gd name="connsiteX117" fmla="*/ 1007240 w 1643111"/>
                  <a:gd name="connsiteY117" fmla="*/ 869280 h 1885950"/>
                  <a:gd name="connsiteX118" fmla="*/ 1147572 w 1643111"/>
                  <a:gd name="connsiteY118" fmla="*/ 788670 h 1885950"/>
                  <a:gd name="connsiteX119" fmla="*/ 1526248 w 1643111"/>
                  <a:gd name="connsiteY119" fmla="*/ 891140 h 1885950"/>
                  <a:gd name="connsiteX120" fmla="*/ 1533734 w 1643111"/>
                  <a:gd name="connsiteY120" fmla="*/ 892169 h 1885950"/>
                  <a:gd name="connsiteX121" fmla="*/ 1562272 w 1643111"/>
                  <a:gd name="connsiteY121" fmla="*/ 863559 h 1885950"/>
                  <a:gd name="connsiteX122" fmla="*/ 1541192 w 1643111"/>
                  <a:gd name="connsiteY122" fmla="*/ 836019 h 1885950"/>
                  <a:gd name="connsiteX123" fmla="*/ 1217666 w 1643111"/>
                  <a:gd name="connsiteY123" fmla="*/ 748494 h 1885950"/>
                  <a:gd name="connsiteX124" fmla="*/ 1370657 w 1643111"/>
                  <a:gd name="connsiteY124" fmla="*/ 660711 h 1885950"/>
                  <a:gd name="connsiteX125" fmla="*/ 1593284 w 1643111"/>
                  <a:gd name="connsiteY125" fmla="*/ 720947 h 1885950"/>
                  <a:gd name="connsiteX126" fmla="*/ 1600743 w 1643111"/>
                  <a:gd name="connsiteY126" fmla="*/ 721976 h 1885950"/>
                  <a:gd name="connsiteX127" fmla="*/ 1629280 w 1643111"/>
                  <a:gd name="connsiteY127" fmla="*/ 693367 h 1885950"/>
                  <a:gd name="connsiteX128" fmla="*/ 1608201 w 1643111"/>
                  <a:gd name="connsiteY128" fmla="*/ 665826 h 1885950"/>
                  <a:gd name="connsiteX129" fmla="*/ 1440751 w 1643111"/>
                  <a:gd name="connsiteY129" fmla="*/ 620478 h 1885950"/>
                  <a:gd name="connsiteX130" fmla="*/ 1628746 w 1643111"/>
                  <a:gd name="connsiteY130" fmla="*/ 512578 h 1885950"/>
                  <a:gd name="connsiteX131" fmla="*/ 1639319 w 1643111"/>
                  <a:gd name="connsiteY131" fmla="*/ 473576 h 1885950"/>
                  <a:gd name="connsiteX132" fmla="*/ 1639319 w 1643111"/>
                  <a:gd name="connsiteY132" fmla="*/ 473573 h 1885950"/>
                  <a:gd name="connsiteX133" fmla="*/ 821474 w 1643111"/>
                  <a:gd name="connsiteY133" fmla="*/ 1085850 h 1885950"/>
                  <a:gd name="connsiteX134" fmla="*/ 678599 w 1643111"/>
                  <a:gd name="connsiteY134" fmla="*/ 942975 h 1885950"/>
                  <a:gd name="connsiteX135" fmla="*/ 821474 w 1643111"/>
                  <a:gd name="connsiteY135" fmla="*/ 800100 h 1885950"/>
                  <a:gd name="connsiteX136" fmla="*/ 964349 w 1643111"/>
                  <a:gd name="connsiteY136" fmla="*/ 942975 h 1885950"/>
                  <a:gd name="connsiteX137" fmla="*/ 821474 w 1643111"/>
                  <a:gd name="connsiteY137"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49806 w 1643111"/>
                  <a:gd name="connsiteY42" fmla="*/ 1165003 h 1885950"/>
                  <a:gd name="connsiteX43" fmla="*/ 13979 w 1643111"/>
                  <a:gd name="connsiteY43" fmla="*/ 1183697 h 1885950"/>
                  <a:gd name="connsiteX44" fmla="*/ 32669 w 1643111"/>
                  <a:gd name="connsiteY44" fmla="*/ 1219524 h 1885950"/>
                  <a:gd name="connsiteX45" fmla="*/ 34890 w 1643111"/>
                  <a:gd name="connsiteY45" fmla="*/ 1220124 h 1885950"/>
                  <a:gd name="connsiteX46" fmla="*/ 202311 w 1643111"/>
                  <a:gd name="connsiteY46" fmla="*/ 1265472 h 1885950"/>
                  <a:gd name="connsiteX47" fmla="*/ 14316 w 1643111"/>
                  <a:gd name="connsiteY47" fmla="*/ 1373372 h 1885950"/>
                  <a:gd name="connsiteX48" fmla="*/ 3829 w 1643111"/>
                  <a:gd name="connsiteY48" fmla="*/ 1412434 h 1885950"/>
                  <a:gd name="connsiteX49" fmla="*/ 42891 w 1643111"/>
                  <a:gd name="connsiteY49" fmla="*/ 1422921 h 1885950"/>
                  <a:gd name="connsiteX50" fmla="*/ 230914 w 1643111"/>
                  <a:gd name="connsiteY50" fmla="*/ 1315022 h 1885950"/>
                  <a:gd name="connsiteX51" fmla="*/ 185594 w 1643111"/>
                  <a:gd name="connsiteY51" fmla="*/ 1482471 h 1885950"/>
                  <a:gd name="connsiteX52" fmla="*/ 205597 w 1643111"/>
                  <a:gd name="connsiteY52" fmla="*/ 1517504 h 1885950"/>
                  <a:gd name="connsiteX53" fmla="*/ 213055 w 1643111"/>
                  <a:gd name="connsiteY53" fmla="*/ 1518533 h 1885950"/>
                  <a:gd name="connsiteX54" fmla="*/ 240630 w 1643111"/>
                  <a:gd name="connsiteY54" fmla="*/ 1497416 h 1885950"/>
                  <a:gd name="connsiteX55" fmla="*/ 300894 w 1643111"/>
                  <a:gd name="connsiteY55" fmla="*/ 1274788 h 1885950"/>
                  <a:gd name="connsiteX56" fmla="*/ 453856 w 1643111"/>
                  <a:gd name="connsiteY56" fmla="*/ 1187006 h 1885950"/>
                  <a:gd name="connsiteX57" fmla="*/ 366103 w 1643111"/>
                  <a:gd name="connsiteY57" fmla="*/ 1510475 h 1885950"/>
                  <a:gd name="connsiteX58" fmla="*/ 386205 w 1643111"/>
                  <a:gd name="connsiteY58" fmla="*/ 1545550 h 1885950"/>
                  <a:gd name="connsiteX59" fmla="*/ 421281 w 1643111"/>
                  <a:gd name="connsiteY59" fmla="*/ 1525448 h 1885950"/>
                  <a:gd name="connsiteX60" fmla="*/ 664225 w 1643111"/>
                  <a:gd name="connsiteY60" fmla="*/ 1066190 h 1885950"/>
                  <a:gd name="connsiteX61" fmla="*/ 792813 w 1643111"/>
                  <a:gd name="connsiteY61" fmla="*/ 1140714 h 1885950"/>
                  <a:gd name="connsiteX62" fmla="*/ 792813 w 1643111"/>
                  <a:gd name="connsiteY62" fmla="*/ 1302620 h 1885950"/>
                  <a:gd name="connsiteX63" fmla="*/ 515578 w 1643111"/>
                  <a:gd name="connsiteY63" fmla="*/ 1579998 h 1885950"/>
                  <a:gd name="connsiteX64" fmla="*/ 516281 w 1643111"/>
                  <a:gd name="connsiteY64" fmla="*/ 1620403 h 1885950"/>
                  <a:gd name="connsiteX65" fmla="*/ 555983 w 1643111"/>
                  <a:gd name="connsiteY65" fmla="*/ 1620403 h 1885950"/>
                  <a:gd name="connsiteX66" fmla="*/ 792956 w 1643111"/>
                  <a:gd name="connsiteY66" fmla="*/ 1383430 h 1885950"/>
                  <a:gd name="connsiteX67" fmla="*/ 792956 w 1643111"/>
                  <a:gd name="connsiteY67" fmla="*/ 1559795 h 1885950"/>
                  <a:gd name="connsiteX68" fmla="*/ 629878 w 1643111"/>
                  <a:gd name="connsiteY68" fmla="*/ 1722873 h 1885950"/>
                  <a:gd name="connsiteX69" fmla="*/ 630581 w 1643111"/>
                  <a:gd name="connsiteY69" fmla="*/ 1763278 h 1885950"/>
                  <a:gd name="connsiteX70" fmla="*/ 670283 w 1643111"/>
                  <a:gd name="connsiteY70" fmla="*/ 1763278 h 1885950"/>
                  <a:gd name="connsiteX71" fmla="*/ 792956 w 1643111"/>
                  <a:gd name="connsiteY71" fmla="*/ 1640605 h 1885950"/>
                  <a:gd name="connsiteX72" fmla="*/ 792956 w 1643111"/>
                  <a:gd name="connsiteY72" fmla="*/ 1857375 h 1885950"/>
                  <a:gd name="connsiteX73" fmla="*/ 821531 w 1643111"/>
                  <a:gd name="connsiteY73" fmla="*/ 1885950 h 1885950"/>
                  <a:gd name="connsiteX74" fmla="*/ 850106 w 1643111"/>
                  <a:gd name="connsiteY74" fmla="*/ 1857375 h 1885950"/>
                  <a:gd name="connsiteX75" fmla="*/ 850106 w 1643111"/>
                  <a:gd name="connsiteY75" fmla="*/ 1640605 h 1885950"/>
                  <a:gd name="connsiteX76" fmla="*/ 972778 w 1643111"/>
                  <a:gd name="connsiteY76" fmla="*/ 1763278 h 1885950"/>
                  <a:gd name="connsiteX77" fmla="*/ 1013183 w 1643111"/>
                  <a:gd name="connsiteY77" fmla="*/ 1763980 h 1885950"/>
                  <a:gd name="connsiteX78" fmla="*/ 1013886 w 1643111"/>
                  <a:gd name="connsiteY78" fmla="*/ 1723575 h 1885950"/>
                  <a:gd name="connsiteX79" fmla="*/ 1013183 w 1643111"/>
                  <a:gd name="connsiteY79" fmla="*/ 1722873 h 1885950"/>
                  <a:gd name="connsiteX80" fmla="*/ 850106 w 1643111"/>
                  <a:gd name="connsiteY80" fmla="*/ 1559795 h 1885950"/>
                  <a:gd name="connsiteX81" fmla="*/ 850106 w 1643111"/>
                  <a:gd name="connsiteY81" fmla="*/ 1383430 h 1885950"/>
                  <a:gd name="connsiteX82" fmla="*/ 1087078 w 1643111"/>
                  <a:gd name="connsiteY82" fmla="*/ 1620403 h 1885950"/>
                  <a:gd name="connsiteX83" fmla="*/ 1127483 w 1643111"/>
                  <a:gd name="connsiteY83" fmla="*/ 1621105 h 1885950"/>
                  <a:gd name="connsiteX84" fmla="*/ 1128186 w 1643111"/>
                  <a:gd name="connsiteY84" fmla="*/ 1580700 h 1885950"/>
                  <a:gd name="connsiteX85" fmla="*/ 1127483 w 1643111"/>
                  <a:gd name="connsiteY85" fmla="*/ 1579998 h 1885950"/>
                  <a:gd name="connsiteX86" fmla="*/ 850106 w 1643111"/>
                  <a:gd name="connsiteY86" fmla="*/ 1302620 h 1885950"/>
                  <a:gd name="connsiteX87" fmla="*/ 850106 w 1643111"/>
                  <a:gd name="connsiteY87" fmla="*/ 1140714 h 1885950"/>
                  <a:gd name="connsiteX88" fmla="*/ 977322 w 1643111"/>
                  <a:gd name="connsiteY88" fmla="*/ 1068134 h 1885950"/>
                  <a:gd name="connsiteX89" fmla="*/ 1116711 w 1643111"/>
                  <a:gd name="connsiteY89" fmla="*/ 1150401 h 1885950"/>
                  <a:gd name="connsiteX90" fmla="*/ 1214523 w 1643111"/>
                  <a:gd name="connsiteY90" fmla="*/ 1530277 h 1885950"/>
                  <a:gd name="connsiteX91" fmla="*/ 1242155 w 1643111"/>
                  <a:gd name="connsiteY91" fmla="*/ 1551737 h 1885950"/>
                  <a:gd name="connsiteX92" fmla="*/ 1249299 w 1643111"/>
                  <a:gd name="connsiteY92" fmla="*/ 1550823 h 1885950"/>
                  <a:gd name="connsiteX93" fmla="*/ 1269844 w 1643111"/>
                  <a:gd name="connsiteY93" fmla="*/ 1516047 h 1885950"/>
                  <a:gd name="connsiteX94" fmla="*/ 1186234 w 1643111"/>
                  <a:gd name="connsiteY94" fmla="*/ 1191578 h 1885950"/>
                  <a:gd name="connsiteX95" fmla="*/ 1338110 w 1643111"/>
                  <a:gd name="connsiteY95" fmla="*/ 1281217 h 1885950"/>
                  <a:gd name="connsiteX96" fmla="*/ 1395688 w 1643111"/>
                  <a:gd name="connsiteY96" fmla="*/ 1504474 h 1885950"/>
                  <a:gd name="connsiteX97" fmla="*/ 1423349 w 1643111"/>
                  <a:gd name="connsiteY97" fmla="*/ 1525905 h 1885950"/>
                  <a:gd name="connsiteX98" fmla="*/ 1430493 w 1643111"/>
                  <a:gd name="connsiteY98" fmla="*/ 1525019 h 1885950"/>
                  <a:gd name="connsiteX99" fmla="*/ 1451050 w 1643111"/>
                  <a:gd name="connsiteY99" fmla="*/ 1490226 h 1885950"/>
                  <a:gd name="connsiteX100" fmla="*/ 1451038 w 1643111"/>
                  <a:gd name="connsiteY100" fmla="*/ 1490186 h 1885950"/>
                  <a:gd name="connsiteX101" fmla="*/ 1407747 w 1643111"/>
                  <a:gd name="connsiteY101" fmla="*/ 1322222 h 1885950"/>
                  <a:gd name="connsiteX102" fmla="*/ 1594428 w 1643111"/>
                  <a:gd name="connsiteY102" fmla="*/ 1432408 h 1885950"/>
                  <a:gd name="connsiteX103" fmla="*/ 1633561 w 1643111"/>
                  <a:gd name="connsiteY103" fmla="*/ 1422306 h 1885950"/>
                  <a:gd name="connsiteX104" fmla="*/ 1623460 w 1643111"/>
                  <a:gd name="connsiteY104" fmla="*/ 1383173 h 1885950"/>
                  <a:gd name="connsiteX105" fmla="*/ 1436808 w 1643111"/>
                  <a:gd name="connsiteY105" fmla="*/ 1272988 h 1885950"/>
                  <a:gd name="connsiteX106" fmla="*/ 1604800 w 1643111"/>
                  <a:gd name="connsiteY106" fmla="*/ 1229725 h 1885950"/>
                  <a:gd name="connsiteX107" fmla="*/ 1625331 w 1643111"/>
                  <a:gd name="connsiteY107" fmla="*/ 1194907 h 1885950"/>
                  <a:gd name="connsiteX108" fmla="*/ 1590513 w 1643111"/>
                  <a:gd name="connsiteY108" fmla="*/ 1174375 h 1885950"/>
                  <a:gd name="connsiteX109" fmla="*/ 1367113 w 1643111"/>
                  <a:gd name="connsiteY109" fmla="*/ 1231925 h 1885950"/>
                  <a:gd name="connsiteX110" fmla="*/ 1215237 w 1643111"/>
                  <a:gd name="connsiteY110" fmla="*/ 1142286 h 1885950"/>
                  <a:gd name="connsiteX111" fmla="*/ 1539763 w 1643111"/>
                  <a:gd name="connsiteY111" fmla="*/ 1058675 h 1885950"/>
                  <a:gd name="connsiteX112" fmla="*/ 1560309 w 1643111"/>
                  <a:gd name="connsiteY112" fmla="*/ 1023842 h 1885950"/>
                  <a:gd name="connsiteX113" fmla="*/ 1525476 w 1643111"/>
                  <a:gd name="connsiteY113" fmla="*/ 1003297 h 1885950"/>
                  <a:gd name="connsiteX114" fmla="*/ 1145686 w 1643111"/>
                  <a:gd name="connsiteY114" fmla="*/ 1101195 h 1885950"/>
                  <a:gd name="connsiteX115" fmla="*/ 1006411 w 1643111"/>
                  <a:gd name="connsiteY115" fmla="*/ 1018956 h 1885950"/>
                  <a:gd name="connsiteX116" fmla="*/ 1007240 w 1643111"/>
                  <a:gd name="connsiteY116" fmla="*/ 869280 h 1885950"/>
                  <a:gd name="connsiteX117" fmla="*/ 1147572 w 1643111"/>
                  <a:gd name="connsiteY117" fmla="*/ 788670 h 1885950"/>
                  <a:gd name="connsiteX118" fmla="*/ 1526248 w 1643111"/>
                  <a:gd name="connsiteY118" fmla="*/ 891140 h 1885950"/>
                  <a:gd name="connsiteX119" fmla="*/ 1533734 w 1643111"/>
                  <a:gd name="connsiteY119" fmla="*/ 892169 h 1885950"/>
                  <a:gd name="connsiteX120" fmla="*/ 1562272 w 1643111"/>
                  <a:gd name="connsiteY120" fmla="*/ 863559 h 1885950"/>
                  <a:gd name="connsiteX121" fmla="*/ 1541192 w 1643111"/>
                  <a:gd name="connsiteY121" fmla="*/ 836019 h 1885950"/>
                  <a:gd name="connsiteX122" fmla="*/ 1217666 w 1643111"/>
                  <a:gd name="connsiteY122" fmla="*/ 748494 h 1885950"/>
                  <a:gd name="connsiteX123" fmla="*/ 1370657 w 1643111"/>
                  <a:gd name="connsiteY123" fmla="*/ 660711 h 1885950"/>
                  <a:gd name="connsiteX124" fmla="*/ 1593284 w 1643111"/>
                  <a:gd name="connsiteY124" fmla="*/ 720947 h 1885950"/>
                  <a:gd name="connsiteX125" fmla="*/ 1600743 w 1643111"/>
                  <a:gd name="connsiteY125" fmla="*/ 721976 h 1885950"/>
                  <a:gd name="connsiteX126" fmla="*/ 1629280 w 1643111"/>
                  <a:gd name="connsiteY126" fmla="*/ 693367 h 1885950"/>
                  <a:gd name="connsiteX127" fmla="*/ 1608201 w 1643111"/>
                  <a:gd name="connsiteY127" fmla="*/ 665826 h 1885950"/>
                  <a:gd name="connsiteX128" fmla="*/ 1440751 w 1643111"/>
                  <a:gd name="connsiteY128" fmla="*/ 620478 h 1885950"/>
                  <a:gd name="connsiteX129" fmla="*/ 1628746 w 1643111"/>
                  <a:gd name="connsiteY129" fmla="*/ 512578 h 1885950"/>
                  <a:gd name="connsiteX130" fmla="*/ 1639319 w 1643111"/>
                  <a:gd name="connsiteY130" fmla="*/ 473576 h 1885950"/>
                  <a:gd name="connsiteX131" fmla="*/ 1639319 w 1643111"/>
                  <a:gd name="connsiteY131" fmla="*/ 473573 h 1885950"/>
                  <a:gd name="connsiteX132" fmla="*/ 821474 w 1643111"/>
                  <a:gd name="connsiteY132" fmla="*/ 1085850 h 1885950"/>
                  <a:gd name="connsiteX133" fmla="*/ 678599 w 1643111"/>
                  <a:gd name="connsiteY133" fmla="*/ 942975 h 1885950"/>
                  <a:gd name="connsiteX134" fmla="*/ 821474 w 1643111"/>
                  <a:gd name="connsiteY134" fmla="*/ 800100 h 1885950"/>
                  <a:gd name="connsiteX135" fmla="*/ 964349 w 1643111"/>
                  <a:gd name="connsiteY135" fmla="*/ 942975 h 1885950"/>
                  <a:gd name="connsiteX136" fmla="*/ 821474 w 1643111"/>
                  <a:gd name="connsiteY136"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13979 w 1643111"/>
                  <a:gd name="connsiteY42" fmla="*/ 1183697 h 1885950"/>
                  <a:gd name="connsiteX43" fmla="*/ 32669 w 1643111"/>
                  <a:gd name="connsiteY43" fmla="*/ 1219524 h 1885950"/>
                  <a:gd name="connsiteX44" fmla="*/ 34890 w 1643111"/>
                  <a:gd name="connsiteY44" fmla="*/ 1220124 h 1885950"/>
                  <a:gd name="connsiteX45" fmla="*/ 202311 w 1643111"/>
                  <a:gd name="connsiteY45" fmla="*/ 1265472 h 1885950"/>
                  <a:gd name="connsiteX46" fmla="*/ 14316 w 1643111"/>
                  <a:gd name="connsiteY46" fmla="*/ 1373372 h 1885950"/>
                  <a:gd name="connsiteX47" fmla="*/ 3829 w 1643111"/>
                  <a:gd name="connsiteY47" fmla="*/ 1412434 h 1885950"/>
                  <a:gd name="connsiteX48" fmla="*/ 42891 w 1643111"/>
                  <a:gd name="connsiteY48" fmla="*/ 1422921 h 1885950"/>
                  <a:gd name="connsiteX49" fmla="*/ 230914 w 1643111"/>
                  <a:gd name="connsiteY49" fmla="*/ 1315022 h 1885950"/>
                  <a:gd name="connsiteX50" fmla="*/ 185594 w 1643111"/>
                  <a:gd name="connsiteY50" fmla="*/ 1482471 h 1885950"/>
                  <a:gd name="connsiteX51" fmla="*/ 205597 w 1643111"/>
                  <a:gd name="connsiteY51" fmla="*/ 1517504 h 1885950"/>
                  <a:gd name="connsiteX52" fmla="*/ 213055 w 1643111"/>
                  <a:gd name="connsiteY52" fmla="*/ 1518533 h 1885950"/>
                  <a:gd name="connsiteX53" fmla="*/ 240630 w 1643111"/>
                  <a:gd name="connsiteY53" fmla="*/ 1497416 h 1885950"/>
                  <a:gd name="connsiteX54" fmla="*/ 300894 w 1643111"/>
                  <a:gd name="connsiteY54" fmla="*/ 1274788 h 1885950"/>
                  <a:gd name="connsiteX55" fmla="*/ 453856 w 1643111"/>
                  <a:gd name="connsiteY55" fmla="*/ 1187006 h 1885950"/>
                  <a:gd name="connsiteX56" fmla="*/ 366103 w 1643111"/>
                  <a:gd name="connsiteY56" fmla="*/ 1510475 h 1885950"/>
                  <a:gd name="connsiteX57" fmla="*/ 386205 w 1643111"/>
                  <a:gd name="connsiteY57" fmla="*/ 1545550 h 1885950"/>
                  <a:gd name="connsiteX58" fmla="*/ 421281 w 1643111"/>
                  <a:gd name="connsiteY58" fmla="*/ 1525448 h 1885950"/>
                  <a:gd name="connsiteX59" fmla="*/ 664225 w 1643111"/>
                  <a:gd name="connsiteY59" fmla="*/ 1066190 h 1885950"/>
                  <a:gd name="connsiteX60" fmla="*/ 792813 w 1643111"/>
                  <a:gd name="connsiteY60" fmla="*/ 1140714 h 1885950"/>
                  <a:gd name="connsiteX61" fmla="*/ 792813 w 1643111"/>
                  <a:gd name="connsiteY61" fmla="*/ 1302620 h 1885950"/>
                  <a:gd name="connsiteX62" fmla="*/ 515578 w 1643111"/>
                  <a:gd name="connsiteY62" fmla="*/ 1579998 h 1885950"/>
                  <a:gd name="connsiteX63" fmla="*/ 516281 w 1643111"/>
                  <a:gd name="connsiteY63" fmla="*/ 1620403 h 1885950"/>
                  <a:gd name="connsiteX64" fmla="*/ 555983 w 1643111"/>
                  <a:gd name="connsiteY64" fmla="*/ 1620403 h 1885950"/>
                  <a:gd name="connsiteX65" fmla="*/ 792956 w 1643111"/>
                  <a:gd name="connsiteY65" fmla="*/ 1383430 h 1885950"/>
                  <a:gd name="connsiteX66" fmla="*/ 792956 w 1643111"/>
                  <a:gd name="connsiteY66" fmla="*/ 1559795 h 1885950"/>
                  <a:gd name="connsiteX67" fmla="*/ 629878 w 1643111"/>
                  <a:gd name="connsiteY67" fmla="*/ 1722873 h 1885950"/>
                  <a:gd name="connsiteX68" fmla="*/ 630581 w 1643111"/>
                  <a:gd name="connsiteY68" fmla="*/ 1763278 h 1885950"/>
                  <a:gd name="connsiteX69" fmla="*/ 670283 w 1643111"/>
                  <a:gd name="connsiteY69" fmla="*/ 1763278 h 1885950"/>
                  <a:gd name="connsiteX70" fmla="*/ 792956 w 1643111"/>
                  <a:gd name="connsiteY70" fmla="*/ 1640605 h 1885950"/>
                  <a:gd name="connsiteX71" fmla="*/ 792956 w 1643111"/>
                  <a:gd name="connsiteY71" fmla="*/ 1857375 h 1885950"/>
                  <a:gd name="connsiteX72" fmla="*/ 821531 w 1643111"/>
                  <a:gd name="connsiteY72" fmla="*/ 1885950 h 1885950"/>
                  <a:gd name="connsiteX73" fmla="*/ 850106 w 1643111"/>
                  <a:gd name="connsiteY73" fmla="*/ 1857375 h 1885950"/>
                  <a:gd name="connsiteX74" fmla="*/ 850106 w 1643111"/>
                  <a:gd name="connsiteY74" fmla="*/ 1640605 h 1885950"/>
                  <a:gd name="connsiteX75" fmla="*/ 972778 w 1643111"/>
                  <a:gd name="connsiteY75" fmla="*/ 1763278 h 1885950"/>
                  <a:gd name="connsiteX76" fmla="*/ 1013183 w 1643111"/>
                  <a:gd name="connsiteY76" fmla="*/ 1763980 h 1885950"/>
                  <a:gd name="connsiteX77" fmla="*/ 1013886 w 1643111"/>
                  <a:gd name="connsiteY77" fmla="*/ 1723575 h 1885950"/>
                  <a:gd name="connsiteX78" fmla="*/ 1013183 w 1643111"/>
                  <a:gd name="connsiteY78" fmla="*/ 1722873 h 1885950"/>
                  <a:gd name="connsiteX79" fmla="*/ 850106 w 1643111"/>
                  <a:gd name="connsiteY79" fmla="*/ 1559795 h 1885950"/>
                  <a:gd name="connsiteX80" fmla="*/ 850106 w 1643111"/>
                  <a:gd name="connsiteY80" fmla="*/ 1383430 h 1885950"/>
                  <a:gd name="connsiteX81" fmla="*/ 1087078 w 1643111"/>
                  <a:gd name="connsiteY81" fmla="*/ 1620403 h 1885950"/>
                  <a:gd name="connsiteX82" fmla="*/ 1127483 w 1643111"/>
                  <a:gd name="connsiteY82" fmla="*/ 1621105 h 1885950"/>
                  <a:gd name="connsiteX83" fmla="*/ 1128186 w 1643111"/>
                  <a:gd name="connsiteY83" fmla="*/ 1580700 h 1885950"/>
                  <a:gd name="connsiteX84" fmla="*/ 1127483 w 1643111"/>
                  <a:gd name="connsiteY84" fmla="*/ 1579998 h 1885950"/>
                  <a:gd name="connsiteX85" fmla="*/ 850106 w 1643111"/>
                  <a:gd name="connsiteY85" fmla="*/ 1302620 h 1885950"/>
                  <a:gd name="connsiteX86" fmla="*/ 850106 w 1643111"/>
                  <a:gd name="connsiteY86" fmla="*/ 1140714 h 1885950"/>
                  <a:gd name="connsiteX87" fmla="*/ 977322 w 1643111"/>
                  <a:gd name="connsiteY87" fmla="*/ 1068134 h 1885950"/>
                  <a:gd name="connsiteX88" fmla="*/ 1116711 w 1643111"/>
                  <a:gd name="connsiteY88" fmla="*/ 1150401 h 1885950"/>
                  <a:gd name="connsiteX89" fmla="*/ 1214523 w 1643111"/>
                  <a:gd name="connsiteY89" fmla="*/ 1530277 h 1885950"/>
                  <a:gd name="connsiteX90" fmla="*/ 1242155 w 1643111"/>
                  <a:gd name="connsiteY90" fmla="*/ 1551737 h 1885950"/>
                  <a:gd name="connsiteX91" fmla="*/ 1249299 w 1643111"/>
                  <a:gd name="connsiteY91" fmla="*/ 1550823 h 1885950"/>
                  <a:gd name="connsiteX92" fmla="*/ 1269844 w 1643111"/>
                  <a:gd name="connsiteY92" fmla="*/ 1516047 h 1885950"/>
                  <a:gd name="connsiteX93" fmla="*/ 1186234 w 1643111"/>
                  <a:gd name="connsiteY93" fmla="*/ 1191578 h 1885950"/>
                  <a:gd name="connsiteX94" fmla="*/ 1338110 w 1643111"/>
                  <a:gd name="connsiteY94" fmla="*/ 1281217 h 1885950"/>
                  <a:gd name="connsiteX95" fmla="*/ 1395688 w 1643111"/>
                  <a:gd name="connsiteY95" fmla="*/ 1504474 h 1885950"/>
                  <a:gd name="connsiteX96" fmla="*/ 1423349 w 1643111"/>
                  <a:gd name="connsiteY96" fmla="*/ 1525905 h 1885950"/>
                  <a:gd name="connsiteX97" fmla="*/ 1430493 w 1643111"/>
                  <a:gd name="connsiteY97" fmla="*/ 1525019 h 1885950"/>
                  <a:gd name="connsiteX98" fmla="*/ 1451050 w 1643111"/>
                  <a:gd name="connsiteY98" fmla="*/ 1490226 h 1885950"/>
                  <a:gd name="connsiteX99" fmla="*/ 1451038 w 1643111"/>
                  <a:gd name="connsiteY99" fmla="*/ 1490186 h 1885950"/>
                  <a:gd name="connsiteX100" fmla="*/ 1407747 w 1643111"/>
                  <a:gd name="connsiteY100" fmla="*/ 1322222 h 1885950"/>
                  <a:gd name="connsiteX101" fmla="*/ 1594428 w 1643111"/>
                  <a:gd name="connsiteY101" fmla="*/ 1432408 h 1885950"/>
                  <a:gd name="connsiteX102" fmla="*/ 1633561 w 1643111"/>
                  <a:gd name="connsiteY102" fmla="*/ 1422306 h 1885950"/>
                  <a:gd name="connsiteX103" fmla="*/ 1623460 w 1643111"/>
                  <a:gd name="connsiteY103" fmla="*/ 1383173 h 1885950"/>
                  <a:gd name="connsiteX104" fmla="*/ 1436808 w 1643111"/>
                  <a:gd name="connsiteY104" fmla="*/ 1272988 h 1885950"/>
                  <a:gd name="connsiteX105" fmla="*/ 1604800 w 1643111"/>
                  <a:gd name="connsiteY105" fmla="*/ 1229725 h 1885950"/>
                  <a:gd name="connsiteX106" fmla="*/ 1625331 w 1643111"/>
                  <a:gd name="connsiteY106" fmla="*/ 1194907 h 1885950"/>
                  <a:gd name="connsiteX107" fmla="*/ 1590513 w 1643111"/>
                  <a:gd name="connsiteY107" fmla="*/ 1174375 h 1885950"/>
                  <a:gd name="connsiteX108" fmla="*/ 1367113 w 1643111"/>
                  <a:gd name="connsiteY108" fmla="*/ 1231925 h 1885950"/>
                  <a:gd name="connsiteX109" fmla="*/ 1215237 w 1643111"/>
                  <a:gd name="connsiteY109" fmla="*/ 1142286 h 1885950"/>
                  <a:gd name="connsiteX110" fmla="*/ 1539763 w 1643111"/>
                  <a:gd name="connsiteY110" fmla="*/ 1058675 h 1885950"/>
                  <a:gd name="connsiteX111" fmla="*/ 1560309 w 1643111"/>
                  <a:gd name="connsiteY111" fmla="*/ 1023842 h 1885950"/>
                  <a:gd name="connsiteX112" fmla="*/ 1525476 w 1643111"/>
                  <a:gd name="connsiteY112" fmla="*/ 1003297 h 1885950"/>
                  <a:gd name="connsiteX113" fmla="*/ 1145686 w 1643111"/>
                  <a:gd name="connsiteY113" fmla="*/ 1101195 h 1885950"/>
                  <a:gd name="connsiteX114" fmla="*/ 1006411 w 1643111"/>
                  <a:gd name="connsiteY114" fmla="*/ 1018956 h 1885950"/>
                  <a:gd name="connsiteX115" fmla="*/ 1007240 w 1643111"/>
                  <a:gd name="connsiteY115" fmla="*/ 869280 h 1885950"/>
                  <a:gd name="connsiteX116" fmla="*/ 1147572 w 1643111"/>
                  <a:gd name="connsiteY116" fmla="*/ 788670 h 1885950"/>
                  <a:gd name="connsiteX117" fmla="*/ 1526248 w 1643111"/>
                  <a:gd name="connsiteY117" fmla="*/ 891140 h 1885950"/>
                  <a:gd name="connsiteX118" fmla="*/ 1533734 w 1643111"/>
                  <a:gd name="connsiteY118" fmla="*/ 892169 h 1885950"/>
                  <a:gd name="connsiteX119" fmla="*/ 1562272 w 1643111"/>
                  <a:gd name="connsiteY119" fmla="*/ 863559 h 1885950"/>
                  <a:gd name="connsiteX120" fmla="*/ 1541192 w 1643111"/>
                  <a:gd name="connsiteY120" fmla="*/ 836019 h 1885950"/>
                  <a:gd name="connsiteX121" fmla="*/ 1217666 w 1643111"/>
                  <a:gd name="connsiteY121" fmla="*/ 748494 h 1885950"/>
                  <a:gd name="connsiteX122" fmla="*/ 1370657 w 1643111"/>
                  <a:gd name="connsiteY122" fmla="*/ 660711 h 1885950"/>
                  <a:gd name="connsiteX123" fmla="*/ 1593284 w 1643111"/>
                  <a:gd name="connsiteY123" fmla="*/ 720947 h 1885950"/>
                  <a:gd name="connsiteX124" fmla="*/ 1600743 w 1643111"/>
                  <a:gd name="connsiteY124" fmla="*/ 721976 h 1885950"/>
                  <a:gd name="connsiteX125" fmla="*/ 1629280 w 1643111"/>
                  <a:gd name="connsiteY125" fmla="*/ 693367 h 1885950"/>
                  <a:gd name="connsiteX126" fmla="*/ 1608201 w 1643111"/>
                  <a:gd name="connsiteY126" fmla="*/ 665826 h 1885950"/>
                  <a:gd name="connsiteX127" fmla="*/ 1440751 w 1643111"/>
                  <a:gd name="connsiteY127" fmla="*/ 620478 h 1885950"/>
                  <a:gd name="connsiteX128" fmla="*/ 1628746 w 1643111"/>
                  <a:gd name="connsiteY128" fmla="*/ 512578 h 1885950"/>
                  <a:gd name="connsiteX129" fmla="*/ 1639319 w 1643111"/>
                  <a:gd name="connsiteY129" fmla="*/ 473576 h 1885950"/>
                  <a:gd name="connsiteX130" fmla="*/ 1639319 w 1643111"/>
                  <a:gd name="connsiteY130" fmla="*/ 473573 h 1885950"/>
                  <a:gd name="connsiteX131" fmla="*/ 821474 w 1643111"/>
                  <a:gd name="connsiteY131" fmla="*/ 1085850 h 1885950"/>
                  <a:gd name="connsiteX132" fmla="*/ 678599 w 1643111"/>
                  <a:gd name="connsiteY132" fmla="*/ 942975 h 1885950"/>
                  <a:gd name="connsiteX133" fmla="*/ 821474 w 1643111"/>
                  <a:gd name="connsiteY133" fmla="*/ 800100 h 1885950"/>
                  <a:gd name="connsiteX134" fmla="*/ 964349 w 1643111"/>
                  <a:gd name="connsiteY134" fmla="*/ 942975 h 1885950"/>
                  <a:gd name="connsiteX135" fmla="*/ 821474 w 1643111"/>
                  <a:gd name="connsiteY135"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34890 w 1643111"/>
                  <a:gd name="connsiteY43" fmla="*/ 1220124 h 1885950"/>
                  <a:gd name="connsiteX44" fmla="*/ 202311 w 1643111"/>
                  <a:gd name="connsiteY44" fmla="*/ 1265472 h 1885950"/>
                  <a:gd name="connsiteX45" fmla="*/ 14316 w 1643111"/>
                  <a:gd name="connsiteY45" fmla="*/ 1373372 h 1885950"/>
                  <a:gd name="connsiteX46" fmla="*/ 3829 w 1643111"/>
                  <a:gd name="connsiteY46" fmla="*/ 1412434 h 1885950"/>
                  <a:gd name="connsiteX47" fmla="*/ 42891 w 1643111"/>
                  <a:gd name="connsiteY47" fmla="*/ 1422921 h 1885950"/>
                  <a:gd name="connsiteX48" fmla="*/ 230914 w 1643111"/>
                  <a:gd name="connsiteY48" fmla="*/ 1315022 h 1885950"/>
                  <a:gd name="connsiteX49" fmla="*/ 185594 w 1643111"/>
                  <a:gd name="connsiteY49" fmla="*/ 1482471 h 1885950"/>
                  <a:gd name="connsiteX50" fmla="*/ 205597 w 1643111"/>
                  <a:gd name="connsiteY50" fmla="*/ 1517504 h 1885950"/>
                  <a:gd name="connsiteX51" fmla="*/ 213055 w 1643111"/>
                  <a:gd name="connsiteY51" fmla="*/ 1518533 h 1885950"/>
                  <a:gd name="connsiteX52" fmla="*/ 240630 w 1643111"/>
                  <a:gd name="connsiteY52" fmla="*/ 1497416 h 1885950"/>
                  <a:gd name="connsiteX53" fmla="*/ 300894 w 1643111"/>
                  <a:gd name="connsiteY53" fmla="*/ 1274788 h 1885950"/>
                  <a:gd name="connsiteX54" fmla="*/ 453856 w 1643111"/>
                  <a:gd name="connsiteY54" fmla="*/ 1187006 h 1885950"/>
                  <a:gd name="connsiteX55" fmla="*/ 366103 w 1643111"/>
                  <a:gd name="connsiteY55" fmla="*/ 1510475 h 1885950"/>
                  <a:gd name="connsiteX56" fmla="*/ 386205 w 1643111"/>
                  <a:gd name="connsiteY56" fmla="*/ 1545550 h 1885950"/>
                  <a:gd name="connsiteX57" fmla="*/ 421281 w 1643111"/>
                  <a:gd name="connsiteY57" fmla="*/ 1525448 h 1885950"/>
                  <a:gd name="connsiteX58" fmla="*/ 664225 w 1643111"/>
                  <a:gd name="connsiteY58" fmla="*/ 1066190 h 1885950"/>
                  <a:gd name="connsiteX59" fmla="*/ 792813 w 1643111"/>
                  <a:gd name="connsiteY59" fmla="*/ 1140714 h 1885950"/>
                  <a:gd name="connsiteX60" fmla="*/ 792813 w 1643111"/>
                  <a:gd name="connsiteY60" fmla="*/ 1302620 h 1885950"/>
                  <a:gd name="connsiteX61" fmla="*/ 515578 w 1643111"/>
                  <a:gd name="connsiteY61" fmla="*/ 1579998 h 1885950"/>
                  <a:gd name="connsiteX62" fmla="*/ 516281 w 1643111"/>
                  <a:gd name="connsiteY62" fmla="*/ 1620403 h 1885950"/>
                  <a:gd name="connsiteX63" fmla="*/ 555983 w 1643111"/>
                  <a:gd name="connsiteY63" fmla="*/ 1620403 h 1885950"/>
                  <a:gd name="connsiteX64" fmla="*/ 792956 w 1643111"/>
                  <a:gd name="connsiteY64" fmla="*/ 1383430 h 1885950"/>
                  <a:gd name="connsiteX65" fmla="*/ 792956 w 1643111"/>
                  <a:gd name="connsiteY65" fmla="*/ 1559795 h 1885950"/>
                  <a:gd name="connsiteX66" fmla="*/ 629878 w 1643111"/>
                  <a:gd name="connsiteY66" fmla="*/ 1722873 h 1885950"/>
                  <a:gd name="connsiteX67" fmla="*/ 630581 w 1643111"/>
                  <a:gd name="connsiteY67" fmla="*/ 1763278 h 1885950"/>
                  <a:gd name="connsiteX68" fmla="*/ 670283 w 1643111"/>
                  <a:gd name="connsiteY68" fmla="*/ 1763278 h 1885950"/>
                  <a:gd name="connsiteX69" fmla="*/ 792956 w 1643111"/>
                  <a:gd name="connsiteY69" fmla="*/ 1640605 h 1885950"/>
                  <a:gd name="connsiteX70" fmla="*/ 792956 w 1643111"/>
                  <a:gd name="connsiteY70" fmla="*/ 1857375 h 1885950"/>
                  <a:gd name="connsiteX71" fmla="*/ 821531 w 1643111"/>
                  <a:gd name="connsiteY71" fmla="*/ 1885950 h 1885950"/>
                  <a:gd name="connsiteX72" fmla="*/ 850106 w 1643111"/>
                  <a:gd name="connsiteY72" fmla="*/ 1857375 h 1885950"/>
                  <a:gd name="connsiteX73" fmla="*/ 850106 w 1643111"/>
                  <a:gd name="connsiteY73" fmla="*/ 1640605 h 1885950"/>
                  <a:gd name="connsiteX74" fmla="*/ 972778 w 1643111"/>
                  <a:gd name="connsiteY74" fmla="*/ 1763278 h 1885950"/>
                  <a:gd name="connsiteX75" fmla="*/ 1013183 w 1643111"/>
                  <a:gd name="connsiteY75" fmla="*/ 1763980 h 1885950"/>
                  <a:gd name="connsiteX76" fmla="*/ 1013886 w 1643111"/>
                  <a:gd name="connsiteY76" fmla="*/ 1723575 h 1885950"/>
                  <a:gd name="connsiteX77" fmla="*/ 1013183 w 1643111"/>
                  <a:gd name="connsiteY77" fmla="*/ 1722873 h 1885950"/>
                  <a:gd name="connsiteX78" fmla="*/ 850106 w 1643111"/>
                  <a:gd name="connsiteY78" fmla="*/ 1559795 h 1885950"/>
                  <a:gd name="connsiteX79" fmla="*/ 850106 w 1643111"/>
                  <a:gd name="connsiteY79" fmla="*/ 1383430 h 1885950"/>
                  <a:gd name="connsiteX80" fmla="*/ 1087078 w 1643111"/>
                  <a:gd name="connsiteY80" fmla="*/ 1620403 h 1885950"/>
                  <a:gd name="connsiteX81" fmla="*/ 1127483 w 1643111"/>
                  <a:gd name="connsiteY81" fmla="*/ 1621105 h 1885950"/>
                  <a:gd name="connsiteX82" fmla="*/ 1128186 w 1643111"/>
                  <a:gd name="connsiteY82" fmla="*/ 1580700 h 1885950"/>
                  <a:gd name="connsiteX83" fmla="*/ 1127483 w 1643111"/>
                  <a:gd name="connsiteY83" fmla="*/ 1579998 h 1885950"/>
                  <a:gd name="connsiteX84" fmla="*/ 850106 w 1643111"/>
                  <a:gd name="connsiteY84" fmla="*/ 1302620 h 1885950"/>
                  <a:gd name="connsiteX85" fmla="*/ 850106 w 1643111"/>
                  <a:gd name="connsiteY85" fmla="*/ 1140714 h 1885950"/>
                  <a:gd name="connsiteX86" fmla="*/ 977322 w 1643111"/>
                  <a:gd name="connsiteY86" fmla="*/ 1068134 h 1885950"/>
                  <a:gd name="connsiteX87" fmla="*/ 1116711 w 1643111"/>
                  <a:gd name="connsiteY87" fmla="*/ 1150401 h 1885950"/>
                  <a:gd name="connsiteX88" fmla="*/ 1214523 w 1643111"/>
                  <a:gd name="connsiteY88" fmla="*/ 1530277 h 1885950"/>
                  <a:gd name="connsiteX89" fmla="*/ 1242155 w 1643111"/>
                  <a:gd name="connsiteY89" fmla="*/ 1551737 h 1885950"/>
                  <a:gd name="connsiteX90" fmla="*/ 1249299 w 1643111"/>
                  <a:gd name="connsiteY90" fmla="*/ 1550823 h 1885950"/>
                  <a:gd name="connsiteX91" fmla="*/ 1269844 w 1643111"/>
                  <a:gd name="connsiteY91" fmla="*/ 1516047 h 1885950"/>
                  <a:gd name="connsiteX92" fmla="*/ 1186234 w 1643111"/>
                  <a:gd name="connsiteY92" fmla="*/ 1191578 h 1885950"/>
                  <a:gd name="connsiteX93" fmla="*/ 1338110 w 1643111"/>
                  <a:gd name="connsiteY93" fmla="*/ 1281217 h 1885950"/>
                  <a:gd name="connsiteX94" fmla="*/ 1395688 w 1643111"/>
                  <a:gd name="connsiteY94" fmla="*/ 1504474 h 1885950"/>
                  <a:gd name="connsiteX95" fmla="*/ 1423349 w 1643111"/>
                  <a:gd name="connsiteY95" fmla="*/ 1525905 h 1885950"/>
                  <a:gd name="connsiteX96" fmla="*/ 1430493 w 1643111"/>
                  <a:gd name="connsiteY96" fmla="*/ 1525019 h 1885950"/>
                  <a:gd name="connsiteX97" fmla="*/ 1451050 w 1643111"/>
                  <a:gd name="connsiteY97" fmla="*/ 1490226 h 1885950"/>
                  <a:gd name="connsiteX98" fmla="*/ 1451038 w 1643111"/>
                  <a:gd name="connsiteY98" fmla="*/ 1490186 h 1885950"/>
                  <a:gd name="connsiteX99" fmla="*/ 1407747 w 1643111"/>
                  <a:gd name="connsiteY99" fmla="*/ 1322222 h 1885950"/>
                  <a:gd name="connsiteX100" fmla="*/ 1594428 w 1643111"/>
                  <a:gd name="connsiteY100" fmla="*/ 1432408 h 1885950"/>
                  <a:gd name="connsiteX101" fmla="*/ 1633561 w 1643111"/>
                  <a:gd name="connsiteY101" fmla="*/ 1422306 h 1885950"/>
                  <a:gd name="connsiteX102" fmla="*/ 1623460 w 1643111"/>
                  <a:gd name="connsiteY102" fmla="*/ 1383173 h 1885950"/>
                  <a:gd name="connsiteX103" fmla="*/ 1436808 w 1643111"/>
                  <a:gd name="connsiteY103" fmla="*/ 1272988 h 1885950"/>
                  <a:gd name="connsiteX104" fmla="*/ 1604800 w 1643111"/>
                  <a:gd name="connsiteY104" fmla="*/ 1229725 h 1885950"/>
                  <a:gd name="connsiteX105" fmla="*/ 1625331 w 1643111"/>
                  <a:gd name="connsiteY105" fmla="*/ 1194907 h 1885950"/>
                  <a:gd name="connsiteX106" fmla="*/ 1590513 w 1643111"/>
                  <a:gd name="connsiteY106" fmla="*/ 1174375 h 1885950"/>
                  <a:gd name="connsiteX107" fmla="*/ 1367113 w 1643111"/>
                  <a:gd name="connsiteY107" fmla="*/ 1231925 h 1885950"/>
                  <a:gd name="connsiteX108" fmla="*/ 1215237 w 1643111"/>
                  <a:gd name="connsiteY108" fmla="*/ 1142286 h 1885950"/>
                  <a:gd name="connsiteX109" fmla="*/ 1539763 w 1643111"/>
                  <a:gd name="connsiteY109" fmla="*/ 1058675 h 1885950"/>
                  <a:gd name="connsiteX110" fmla="*/ 1560309 w 1643111"/>
                  <a:gd name="connsiteY110" fmla="*/ 1023842 h 1885950"/>
                  <a:gd name="connsiteX111" fmla="*/ 1525476 w 1643111"/>
                  <a:gd name="connsiteY111" fmla="*/ 1003297 h 1885950"/>
                  <a:gd name="connsiteX112" fmla="*/ 1145686 w 1643111"/>
                  <a:gd name="connsiteY112" fmla="*/ 1101195 h 1885950"/>
                  <a:gd name="connsiteX113" fmla="*/ 1006411 w 1643111"/>
                  <a:gd name="connsiteY113" fmla="*/ 1018956 h 1885950"/>
                  <a:gd name="connsiteX114" fmla="*/ 1007240 w 1643111"/>
                  <a:gd name="connsiteY114" fmla="*/ 869280 h 1885950"/>
                  <a:gd name="connsiteX115" fmla="*/ 1147572 w 1643111"/>
                  <a:gd name="connsiteY115" fmla="*/ 788670 h 1885950"/>
                  <a:gd name="connsiteX116" fmla="*/ 1526248 w 1643111"/>
                  <a:gd name="connsiteY116" fmla="*/ 891140 h 1885950"/>
                  <a:gd name="connsiteX117" fmla="*/ 1533734 w 1643111"/>
                  <a:gd name="connsiteY117" fmla="*/ 892169 h 1885950"/>
                  <a:gd name="connsiteX118" fmla="*/ 1562272 w 1643111"/>
                  <a:gd name="connsiteY118" fmla="*/ 863559 h 1885950"/>
                  <a:gd name="connsiteX119" fmla="*/ 1541192 w 1643111"/>
                  <a:gd name="connsiteY119" fmla="*/ 836019 h 1885950"/>
                  <a:gd name="connsiteX120" fmla="*/ 1217666 w 1643111"/>
                  <a:gd name="connsiteY120" fmla="*/ 748494 h 1885950"/>
                  <a:gd name="connsiteX121" fmla="*/ 1370657 w 1643111"/>
                  <a:gd name="connsiteY121" fmla="*/ 660711 h 1885950"/>
                  <a:gd name="connsiteX122" fmla="*/ 1593284 w 1643111"/>
                  <a:gd name="connsiteY122" fmla="*/ 720947 h 1885950"/>
                  <a:gd name="connsiteX123" fmla="*/ 1600743 w 1643111"/>
                  <a:gd name="connsiteY123" fmla="*/ 721976 h 1885950"/>
                  <a:gd name="connsiteX124" fmla="*/ 1629280 w 1643111"/>
                  <a:gd name="connsiteY124" fmla="*/ 693367 h 1885950"/>
                  <a:gd name="connsiteX125" fmla="*/ 1608201 w 1643111"/>
                  <a:gd name="connsiteY125" fmla="*/ 665826 h 1885950"/>
                  <a:gd name="connsiteX126" fmla="*/ 1440751 w 1643111"/>
                  <a:gd name="connsiteY126" fmla="*/ 620478 h 1885950"/>
                  <a:gd name="connsiteX127" fmla="*/ 1628746 w 1643111"/>
                  <a:gd name="connsiteY127" fmla="*/ 512578 h 1885950"/>
                  <a:gd name="connsiteX128" fmla="*/ 1639319 w 1643111"/>
                  <a:gd name="connsiteY128" fmla="*/ 473576 h 1885950"/>
                  <a:gd name="connsiteX129" fmla="*/ 1639319 w 1643111"/>
                  <a:gd name="connsiteY129" fmla="*/ 473573 h 1885950"/>
                  <a:gd name="connsiteX130" fmla="*/ 821474 w 1643111"/>
                  <a:gd name="connsiteY130" fmla="*/ 1085850 h 1885950"/>
                  <a:gd name="connsiteX131" fmla="*/ 678599 w 1643111"/>
                  <a:gd name="connsiteY131" fmla="*/ 942975 h 1885950"/>
                  <a:gd name="connsiteX132" fmla="*/ 821474 w 1643111"/>
                  <a:gd name="connsiteY132" fmla="*/ 800100 h 1885950"/>
                  <a:gd name="connsiteX133" fmla="*/ 964349 w 1643111"/>
                  <a:gd name="connsiteY133" fmla="*/ 942975 h 1885950"/>
                  <a:gd name="connsiteX134" fmla="*/ 821474 w 1643111"/>
                  <a:gd name="connsiteY134" fmla="*/ 1085850 h 1885950"/>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636536 w 1643111"/>
                  <a:gd name="connsiteY39" fmla="*/ 866994 h 1885950"/>
                  <a:gd name="connsiteX40" fmla="*/ 99535 w 1643111"/>
                  <a:gd name="connsiteY40" fmla="*/ 1049246 h 1885950"/>
                  <a:gd name="connsiteX41" fmla="*/ 272291 w 1643111"/>
                  <a:gd name="connsiteY41" fmla="*/ 1225239 h 1885950"/>
                  <a:gd name="connsiteX42" fmla="*/ 32669 w 1643111"/>
                  <a:gd name="connsiteY42" fmla="*/ 1219524 h 1885950"/>
                  <a:gd name="connsiteX43" fmla="*/ 202311 w 1643111"/>
                  <a:gd name="connsiteY43" fmla="*/ 1265472 h 1885950"/>
                  <a:gd name="connsiteX44" fmla="*/ 14316 w 1643111"/>
                  <a:gd name="connsiteY44" fmla="*/ 1373372 h 1885950"/>
                  <a:gd name="connsiteX45" fmla="*/ 3829 w 1643111"/>
                  <a:gd name="connsiteY45" fmla="*/ 1412434 h 1885950"/>
                  <a:gd name="connsiteX46" fmla="*/ 42891 w 1643111"/>
                  <a:gd name="connsiteY46" fmla="*/ 1422921 h 1885950"/>
                  <a:gd name="connsiteX47" fmla="*/ 230914 w 1643111"/>
                  <a:gd name="connsiteY47" fmla="*/ 1315022 h 1885950"/>
                  <a:gd name="connsiteX48" fmla="*/ 185594 w 1643111"/>
                  <a:gd name="connsiteY48" fmla="*/ 1482471 h 1885950"/>
                  <a:gd name="connsiteX49" fmla="*/ 205597 w 1643111"/>
                  <a:gd name="connsiteY49" fmla="*/ 1517504 h 1885950"/>
                  <a:gd name="connsiteX50" fmla="*/ 213055 w 1643111"/>
                  <a:gd name="connsiteY50" fmla="*/ 1518533 h 1885950"/>
                  <a:gd name="connsiteX51" fmla="*/ 240630 w 1643111"/>
                  <a:gd name="connsiteY51" fmla="*/ 1497416 h 1885950"/>
                  <a:gd name="connsiteX52" fmla="*/ 300894 w 1643111"/>
                  <a:gd name="connsiteY52" fmla="*/ 1274788 h 1885950"/>
                  <a:gd name="connsiteX53" fmla="*/ 453856 w 1643111"/>
                  <a:gd name="connsiteY53" fmla="*/ 1187006 h 1885950"/>
                  <a:gd name="connsiteX54" fmla="*/ 366103 w 1643111"/>
                  <a:gd name="connsiteY54" fmla="*/ 1510475 h 1885950"/>
                  <a:gd name="connsiteX55" fmla="*/ 386205 w 1643111"/>
                  <a:gd name="connsiteY55" fmla="*/ 1545550 h 1885950"/>
                  <a:gd name="connsiteX56" fmla="*/ 421281 w 1643111"/>
                  <a:gd name="connsiteY56" fmla="*/ 1525448 h 1885950"/>
                  <a:gd name="connsiteX57" fmla="*/ 664225 w 1643111"/>
                  <a:gd name="connsiteY57" fmla="*/ 1066190 h 1885950"/>
                  <a:gd name="connsiteX58" fmla="*/ 792813 w 1643111"/>
                  <a:gd name="connsiteY58" fmla="*/ 1140714 h 1885950"/>
                  <a:gd name="connsiteX59" fmla="*/ 792813 w 1643111"/>
                  <a:gd name="connsiteY59" fmla="*/ 1302620 h 1885950"/>
                  <a:gd name="connsiteX60" fmla="*/ 515578 w 1643111"/>
                  <a:gd name="connsiteY60" fmla="*/ 1579998 h 1885950"/>
                  <a:gd name="connsiteX61" fmla="*/ 516281 w 1643111"/>
                  <a:gd name="connsiteY61" fmla="*/ 1620403 h 1885950"/>
                  <a:gd name="connsiteX62" fmla="*/ 555983 w 1643111"/>
                  <a:gd name="connsiteY62" fmla="*/ 1620403 h 1885950"/>
                  <a:gd name="connsiteX63" fmla="*/ 792956 w 1643111"/>
                  <a:gd name="connsiteY63" fmla="*/ 1383430 h 1885950"/>
                  <a:gd name="connsiteX64" fmla="*/ 792956 w 1643111"/>
                  <a:gd name="connsiteY64" fmla="*/ 1559795 h 1885950"/>
                  <a:gd name="connsiteX65" fmla="*/ 629878 w 1643111"/>
                  <a:gd name="connsiteY65" fmla="*/ 1722873 h 1885950"/>
                  <a:gd name="connsiteX66" fmla="*/ 630581 w 1643111"/>
                  <a:gd name="connsiteY66" fmla="*/ 1763278 h 1885950"/>
                  <a:gd name="connsiteX67" fmla="*/ 670283 w 1643111"/>
                  <a:gd name="connsiteY67" fmla="*/ 1763278 h 1885950"/>
                  <a:gd name="connsiteX68" fmla="*/ 792956 w 1643111"/>
                  <a:gd name="connsiteY68" fmla="*/ 1640605 h 1885950"/>
                  <a:gd name="connsiteX69" fmla="*/ 792956 w 1643111"/>
                  <a:gd name="connsiteY69" fmla="*/ 1857375 h 1885950"/>
                  <a:gd name="connsiteX70" fmla="*/ 821531 w 1643111"/>
                  <a:gd name="connsiteY70" fmla="*/ 1885950 h 1885950"/>
                  <a:gd name="connsiteX71" fmla="*/ 850106 w 1643111"/>
                  <a:gd name="connsiteY71" fmla="*/ 1857375 h 1885950"/>
                  <a:gd name="connsiteX72" fmla="*/ 850106 w 1643111"/>
                  <a:gd name="connsiteY72" fmla="*/ 1640605 h 1885950"/>
                  <a:gd name="connsiteX73" fmla="*/ 972778 w 1643111"/>
                  <a:gd name="connsiteY73" fmla="*/ 1763278 h 1885950"/>
                  <a:gd name="connsiteX74" fmla="*/ 1013183 w 1643111"/>
                  <a:gd name="connsiteY74" fmla="*/ 1763980 h 1885950"/>
                  <a:gd name="connsiteX75" fmla="*/ 1013886 w 1643111"/>
                  <a:gd name="connsiteY75" fmla="*/ 1723575 h 1885950"/>
                  <a:gd name="connsiteX76" fmla="*/ 1013183 w 1643111"/>
                  <a:gd name="connsiteY76" fmla="*/ 1722873 h 1885950"/>
                  <a:gd name="connsiteX77" fmla="*/ 850106 w 1643111"/>
                  <a:gd name="connsiteY77" fmla="*/ 1559795 h 1885950"/>
                  <a:gd name="connsiteX78" fmla="*/ 850106 w 1643111"/>
                  <a:gd name="connsiteY78" fmla="*/ 1383430 h 1885950"/>
                  <a:gd name="connsiteX79" fmla="*/ 1087078 w 1643111"/>
                  <a:gd name="connsiteY79" fmla="*/ 1620403 h 1885950"/>
                  <a:gd name="connsiteX80" fmla="*/ 1127483 w 1643111"/>
                  <a:gd name="connsiteY80" fmla="*/ 1621105 h 1885950"/>
                  <a:gd name="connsiteX81" fmla="*/ 1128186 w 1643111"/>
                  <a:gd name="connsiteY81" fmla="*/ 1580700 h 1885950"/>
                  <a:gd name="connsiteX82" fmla="*/ 1127483 w 1643111"/>
                  <a:gd name="connsiteY82" fmla="*/ 1579998 h 1885950"/>
                  <a:gd name="connsiteX83" fmla="*/ 850106 w 1643111"/>
                  <a:gd name="connsiteY83" fmla="*/ 1302620 h 1885950"/>
                  <a:gd name="connsiteX84" fmla="*/ 850106 w 1643111"/>
                  <a:gd name="connsiteY84" fmla="*/ 1140714 h 1885950"/>
                  <a:gd name="connsiteX85" fmla="*/ 977322 w 1643111"/>
                  <a:gd name="connsiteY85" fmla="*/ 1068134 h 1885950"/>
                  <a:gd name="connsiteX86" fmla="*/ 1116711 w 1643111"/>
                  <a:gd name="connsiteY86" fmla="*/ 1150401 h 1885950"/>
                  <a:gd name="connsiteX87" fmla="*/ 1214523 w 1643111"/>
                  <a:gd name="connsiteY87" fmla="*/ 1530277 h 1885950"/>
                  <a:gd name="connsiteX88" fmla="*/ 1242155 w 1643111"/>
                  <a:gd name="connsiteY88" fmla="*/ 1551737 h 1885950"/>
                  <a:gd name="connsiteX89" fmla="*/ 1249299 w 1643111"/>
                  <a:gd name="connsiteY89" fmla="*/ 1550823 h 1885950"/>
                  <a:gd name="connsiteX90" fmla="*/ 1269844 w 1643111"/>
                  <a:gd name="connsiteY90" fmla="*/ 1516047 h 1885950"/>
                  <a:gd name="connsiteX91" fmla="*/ 1186234 w 1643111"/>
                  <a:gd name="connsiteY91" fmla="*/ 1191578 h 1885950"/>
                  <a:gd name="connsiteX92" fmla="*/ 1338110 w 1643111"/>
                  <a:gd name="connsiteY92" fmla="*/ 1281217 h 1885950"/>
                  <a:gd name="connsiteX93" fmla="*/ 1395688 w 1643111"/>
                  <a:gd name="connsiteY93" fmla="*/ 1504474 h 1885950"/>
                  <a:gd name="connsiteX94" fmla="*/ 1423349 w 1643111"/>
                  <a:gd name="connsiteY94" fmla="*/ 1525905 h 1885950"/>
                  <a:gd name="connsiteX95" fmla="*/ 1430493 w 1643111"/>
                  <a:gd name="connsiteY95" fmla="*/ 1525019 h 1885950"/>
                  <a:gd name="connsiteX96" fmla="*/ 1451050 w 1643111"/>
                  <a:gd name="connsiteY96" fmla="*/ 1490226 h 1885950"/>
                  <a:gd name="connsiteX97" fmla="*/ 1451038 w 1643111"/>
                  <a:gd name="connsiteY97" fmla="*/ 1490186 h 1885950"/>
                  <a:gd name="connsiteX98" fmla="*/ 1407747 w 1643111"/>
                  <a:gd name="connsiteY98" fmla="*/ 1322222 h 1885950"/>
                  <a:gd name="connsiteX99" fmla="*/ 1594428 w 1643111"/>
                  <a:gd name="connsiteY99" fmla="*/ 1432408 h 1885950"/>
                  <a:gd name="connsiteX100" fmla="*/ 1633561 w 1643111"/>
                  <a:gd name="connsiteY100" fmla="*/ 1422306 h 1885950"/>
                  <a:gd name="connsiteX101" fmla="*/ 1623460 w 1643111"/>
                  <a:gd name="connsiteY101" fmla="*/ 1383173 h 1885950"/>
                  <a:gd name="connsiteX102" fmla="*/ 1436808 w 1643111"/>
                  <a:gd name="connsiteY102" fmla="*/ 1272988 h 1885950"/>
                  <a:gd name="connsiteX103" fmla="*/ 1604800 w 1643111"/>
                  <a:gd name="connsiteY103" fmla="*/ 1229725 h 1885950"/>
                  <a:gd name="connsiteX104" fmla="*/ 1625331 w 1643111"/>
                  <a:gd name="connsiteY104" fmla="*/ 1194907 h 1885950"/>
                  <a:gd name="connsiteX105" fmla="*/ 1590513 w 1643111"/>
                  <a:gd name="connsiteY105" fmla="*/ 1174375 h 1885950"/>
                  <a:gd name="connsiteX106" fmla="*/ 1367113 w 1643111"/>
                  <a:gd name="connsiteY106" fmla="*/ 1231925 h 1885950"/>
                  <a:gd name="connsiteX107" fmla="*/ 1215237 w 1643111"/>
                  <a:gd name="connsiteY107" fmla="*/ 1142286 h 1885950"/>
                  <a:gd name="connsiteX108" fmla="*/ 1539763 w 1643111"/>
                  <a:gd name="connsiteY108" fmla="*/ 1058675 h 1885950"/>
                  <a:gd name="connsiteX109" fmla="*/ 1560309 w 1643111"/>
                  <a:gd name="connsiteY109" fmla="*/ 1023842 h 1885950"/>
                  <a:gd name="connsiteX110" fmla="*/ 1525476 w 1643111"/>
                  <a:gd name="connsiteY110" fmla="*/ 1003297 h 1885950"/>
                  <a:gd name="connsiteX111" fmla="*/ 1145686 w 1643111"/>
                  <a:gd name="connsiteY111" fmla="*/ 1101195 h 1885950"/>
                  <a:gd name="connsiteX112" fmla="*/ 1006411 w 1643111"/>
                  <a:gd name="connsiteY112" fmla="*/ 1018956 h 1885950"/>
                  <a:gd name="connsiteX113" fmla="*/ 1007240 w 1643111"/>
                  <a:gd name="connsiteY113" fmla="*/ 869280 h 1885950"/>
                  <a:gd name="connsiteX114" fmla="*/ 1147572 w 1643111"/>
                  <a:gd name="connsiteY114" fmla="*/ 788670 h 1885950"/>
                  <a:gd name="connsiteX115" fmla="*/ 1526248 w 1643111"/>
                  <a:gd name="connsiteY115" fmla="*/ 891140 h 1885950"/>
                  <a:gd name="connsiteX116" fmla="*/ 1533734 w 1643111"/>
                  <a:gd name="connsiteY116" fmla="*/ 892169 h 1885950"/>
                  <a:gd name="connsiteX117" fmla="*/ 1562272 w 1643111"/>
                  <a:gd name="connsiteY117" fmla="*/ 863559 h 1885950"/>
                  <a:gd name="connsiteX118" fmla="*/ 1541192 w 1643111"/>
                  <a:gd name="connsiteY118" fmla="*/ 836019 h 1885950"/>
                  <a:gd name="connsiteX119" fmla="*/ 1217666 w 1643111"/>
                  <a:gd name="connsiteY119" fmla="*/ 748494 h 1885950"/>
                  <a:gd name="connsiteX120" fmla="*/ 1370657 w 1643111"/>
                  <a:gd name="connsiteY120" fmla="*/ 660711 h 1885950"/>
                  <a:gd name="connsiteX121" fmla="*/ 1593284 w 1643111"/>
                  <a:gd name="connsiteY121" fmla="*/ 720947 h 1885950"/>
                  <a:gd name="connsiteX122" fmla="*/ 1600743 w 1643111"/>
                  <a:gd name="connsiteY122" fmla="*/ 721976 h 1885950"/>
                  <a:gd name="connsiteX123" fmla="*/ 1629280 w 1643111"/>
                  <a:gd name="connsiteY123" fmla="*/ 693367 h 1885950"/>
                  <a:gd name="connsiteX124" fmla="*/ 1608201 w 1643111"/>
                  <a:gd name="connsiteY124" fmla="*/ 665826 h 1885950"/>
                  <a:gd name="connsiteX125" fmla="*/ 1440751 w 1643111"/>
                  <a:gd name="connsiteY125" fmla="*/ 620478 h 1885950"/>
                  <a:gd name="connsiteX126" fmla="*/ 1628746 w 1643111"/>
                  <a:gd name="connsiteY126" fmla="*/ 512578 h 1885950"/>
                  <a:gd name="connsiteX127" fmla="*/ 1639319 w 1643111"/>
                  <a:gd name="connsiteY127" fmla="*/ 473576 h 1885950"/>
                  <a:gd name="connsiteX128" fmla="*/ 1639319 w 1643111"/>
                  <a:gd name="connsiteY128" fmla="*/ 473573 h 1885950"/>
                  <a:gd name="connsiteX129" fmla="*/ 821474 w 1643111"/>
                  <a:gd name="connsiteY129" fmla="*/ 1085850 h 1885950"/>
                  <a:gd name="connsiteX130" fmla="*/ 678599 w 1643111"/>
                  <a:gd name="connsiteY130" fmla="*/ 942975 h 1885950"/>
                  <a:gd name="connsiteX131" fmla="*/ 821474 w 1643111"/>
                  <a:gd name="connsiteY131" fmla="*/ 800100 h 1885950"/>
                  <a:gd name="connsiteX132" fmla="*/ 964349 w 1643111"/>
                  <a:gd name="connsiteY132" fmla="*/ 942975 h 1885950"/>
                  <a:gd name="connsiteX133" fmla="*/ 821474 w 1643111"/>
                  <a:gd name="connsiteY133" fmla="*/ 1085850 h 1885950"/>
                  <a:gd name="connsiteX0" fmla="*/ 1637904 w 1641696"/>
                  <a:gd name="connsiteY0" fmla="*/ 473573 h 1885950"/>
                  <a:gd name="connsiteX1" fmla="*/ 1598899 w 1641696"/>
                  <a:gd name="connsiteY1" fmla="*/ 463029 h 1885950"/>
                  <a:gd name="connsiteX2" fmla="*/ 1410875 w 1641696"/>
                  <a:gd name="connsiteY2" fmla="*/ 570929 h 1885950"/>
                  <a:gd name="connsiteX3" fmla="*/ 1456224 w 1641696"/>
                  <a:gd name="connsiteY3" fmla="*/ 403479 h 1885950"/>
                  <a:gd name="connsiteX4" fmla="*/ 1436107 w 1641696"/>
                  <a:gd name="connsiteY4" fmla="*/ 368417 h 1885950"/>
                  <a:gd name="connsiteX5" fmla="*/ 1401046 w 1641696"/>
                  <a:gd name="connsiteY5" fmla="*/ 388534 h 1885950"/>
                  <a:gd name="connsiteX6" fmla="*/ 1340781 w 1641696"/>
                  <a:gd name="connsiteY6" fmla="*/ 611162 h 1885950"/>
                  <a:gd name="connsiteX7" fmla="*/ 1187848 w 1641696"/>
                  <a:gd name="connsiteY7" fmla="*/ 698945 h 1885950"/>
                  <a:gd name="connsiteX8" fmla="*/ 1275401 w 1641696"/>
                  <a:gd name="connsiteY8" fmla="*/ 375475 h 1885950"/>
                  <a:gd name="connsiteX9" fmla="*/ 1254913 w 1641696"/>
                  <a:gd name="connsiteY9" fmla="*/ 340643 h 1885950"/>
                  <a:gd name="connsiteX10" fmla="*/ 1220252 w 1641696"/>
                  <a:gd name="connsiteY10" fmla="*/ 360502 h 1885950"/>
                  <a:gd name="connsiteX11" fmla="*/ 1117753 w 1641696"/>
                  <a:gd name="connsiteY11" fmla="*/ 739178 h 1885950"/>
                  <a:gd name="connsiteX12" fmla="*/ 977307 w 1641696"/>
                  <a:gd name="connsiteY12" fmla="*/ 819760 h 1885950"/>
                  <a:gd name="connsiteX13" fmla="*/ 848719 w 1641696"/>
                  <a:gd name="connsiteY13" fmla="*/ 745236 h 1885950"/>
                  <a:gd name="connsiteX14" fmla="*/ 848719 w 1641696"/>
                  <a:gd name="connsiteY14" fmla="*/ 583330 h 1885950"/>
                  <a:gd name="connsiteX15" fmla="*/ 1126097 w 1641696"/>
                  <a:gd name="connsiteY15" fmla="*/ 305953 h 1885950"/>
                  <a:gd name="connsiteX16" fmla="*/ 1126083 w 1641696"/>
                  <a:gd name="connsiteY16" fmla="*/ 265533 h 1885950"/>
                  <a:gd name="connsiteX17" fmla="*/ 1085663 w 1641696"/>
                  <a:gd name="connsiteY17" fmla="*/ 265547 h 1885950"/>
                  <a:gd name="connsiteX18" fmla="*/ 848691 w 1641696"/>
                  <a:gd name="connsiteY18" fmla="*/ 502520 h 1885950"/>
                  <a:gd name="connsiteX19" fmla="*/ 848691 w 1641696"/>
                  <a:gd name="connsiteY19" fmla="*/ 326155 h 1885950"/>
                  <a:gd name="connsiteX20" fmla="*/ 1011768 w 1641696"/>
                  <a:gd name="connsiteY20" fmla="*/ 163078 h 1885950"/>
                  <a:gd name="connsiteX21" fmla="*/ 1011065 w 1641696"/>
                  <a:gd name="connsiteY21" fmla="*/ 122672 h 1885950"/>
                  <a:gd name="connsiteX22" fmla="*/ 971363 w 1641696"/>
                  <a:gd name="connsiteY22" fmla="*/ 122672 h 1885950"/>
                  <a:gd name="connsiteX23" fmla="*/ 848691 w 1641696"/>
                  <a:gd name="connsiteY23" fmla="*/ 245345 h 1885950"/>
                  <a:gd name="connsiteX24" fmla="*/ 848691 w 1641696"/>
                  <a:gd name="connsiteY24" fmla="*/ 28575 h 1885950"/>
                  <a:gd name="connsiteX25" fmla="*/ 820116 w 1641696"/>
                  <a:gd name="connsiteY25" fmla="*/ 0 h 1885950"/>
                  <a:gd name="connsiteX26" fmla="*/ 791541 w 1641696"/>
                  <a:gd name="connsiteY26" fmla="*/ 28575 h 1885950"/>
                  <a:gd name="connsiteX27" fmla="*/ 791541 w 1641696"/>
                  <a:gd name="connsiteY27" fmla="*/ 245345 h 1885950"/>
                  <a:gd name="connsiteX28" fmla="*/ 668868 w 1641696"/>
                  <a:gd name="connsiteY28" fmla="*/ 122672 h 1885950"/>
                  <a:gd name="connsiteX29" fmla="*/ 628463 w 1641696"/>
                  <a:gd name="connsiteY29" fmla="*/ 123375 h 1885950"/>
                  <a:gd name="connsiteX30" fmla="*/ 628463 w 1641696"/>
                  <a:gd name="connsiteY30" fmla="*/ 163078 h 1885950"/>
                  <a:gd name="connsiteX31" fmla="*/ 791541 w 1641696"/>
                  <a:gd name="connsiteY31" fmla="*/ 326155 h 1885950"/>
                  <a:gd name="connsiteX32" fmla="*/ 791541 w 1641696"/>
                  <a:gd name="connsiteY32" fmla="*/ 502520 h 1885950"/>
                  <a:gd name="connsiteX33" fmla="*/ 554568 w 1641696"/>
                  <a:gd name="connsiteY33" fmla="*/ 265547 h 1885950"/>
                  <a:gd name="connsiteX34" fmla="*/ 514163 w 1641696"/>
                  <a:gd name="connsiteY34" fmla="*/ 266250 h 1885950"/>
                  <a:gd name="connsiteX35" fmla="*/ 514163 w 1641696"/>
                  <a:gd name="connsiteY35" fmla="*/ 305953 h 1885950"/>
                  <a:gd name="connsiteX36" fmla="*/ 791541 w 1641696"/>
                  <a:gd name="connsiteY36" fmla="*/ 583330 h 1885950"/>
                  <a:gd name="connsiteX37" fmla="*/ 791541 w 1641696"/>
                  <a:gd name="connsiteY37" fmla="*/ 745236 h 1885950"/>
                  <a:gd name="connsiteX38" fmla="*/ 664325 w 1641696"/>
                  <a:gd name="connsiteY38" fmla="*/ 817817 h 1885950"/>
                  <a:gd name="connsiteX39" fmla="*/ 635121 w 1641696"/>
                  <a:gd name="connsiteY39" fmla="*/ 866994 h 1885950"/>
                  <a:gd name="connsiteX40" fmla="*/ 98120 w 1641696"/>
                  <a:gd name="connsiteY40" fmla="*/ 1049246 h 1885950"/>
                  <a:gd name="connsiteX41" fmla="*/ 270876 w 1641696"/>
                  <a:gd name="connsiteY41" fmla="*/ 1225239 h 1885950"/>
                  <a:gd name="connsiteX42" fmla="*/ 31254 w 1641696"/>
                  <a:gd name="connsiteY42" fmla="*/ 1219524 h 1885950"/>
                  <a:gd name="connsiteX43" fmla="*/ 12901 w 1641696"/>
                  <a:gd name="connsiteY43" fmla="*/ 1373372 h 1885950"/>
                  <a:gd name="connsiteX44" fmla="*/ 2414 w 1641696"/>
                  <a:gd name="connsiteY44" fmla="*/ 1412434 h 1885950"/>
                  <a:gd name="connsiteX45" fmla="*/ 41476 w 1641696"/>
                  <a:gd name="connsiteY45" fmla="*/ 1422921 h 1885950"/>
                  <a:gd name="connsiteX46" fmla="*/ 229499 w 1641696"/>
                  <a:gd name="connsiteY46" fmla="*/ 1315022 h 1885950"/>
                  <a:gd name="connsiteX47" fmla="*/ 184179 w 1641696"/>
                  <a:gd name="connsiteY47" fmla="*/ 1482471 h 1885950"/>
                  <a:gd name="connsiteX48" fmla="*/ 204182 w 1641696"/>
                  <a:gd name="connsiteY48" fmla="*/ 1517504 h 1885950"/>
                  <a:gd name="connsiteX49" fmla="*/ 211640 w 1641696"/>
                  <a:gd name="connsiteY49" fmla="*/ 1518533 h 1885950"/>
                  <a:gd name="connsiteX50" fmla="*/ 239215 w 1641696"/>
                  <a:gd name="connsiteY50" fmla="*/ 1497416 h 1885950"/>
                  <a:gd name="connsiteX51" fmla="*/ 299479 w 1641696"/>
                  <a:gd name="connsiteY51" fmla="*/ 1274788 h 1885950"/>
                  <a:gd name="connsiteX52" fmla="*/ 452441 w 1641696"/>
                  <a:gd name="connsiteY52" fmla="*/ 1187006 h 1885950"/>
                  <a:gd name="connsiteX53" fmla="*/ 364688 w 1641696"/>
                  <a:gd name="connsiteY53" fmla="*/ 1510475 h 1885950"/>
                  <a:gd name="connsiteX54" fmla="*/ 384790 w 1641696"/>
                  <a:gd name="connsiteY54" fmla="*/ 1545550 h 1885950"/>
                  <a:gd name="connsiteX55" fmla="*/ 419866 w 1641696"/>
                  <a:gd name="connsiteY55" fmla="*/ 1525448 h 1885950"/>
                  <a:gd name="connsiteX56" fmla="*/ 662810 w 1641696"/>
                  <a:gd name="connsiteY56" fmla="*/ 1066190 h 1885950"/>
                  <a:gd name="connsiteX57" fmla="*/ 791398 w 1641696"/>
                  <a:gd name="connsiteY57" fmla="*/ 1140714 h 1885950"/>
                  <a:gd name="connsiteX58" fmla="*/ 791398 w 1641696"/>
                  <a:gd name="connsiteY58" fmla="*/ 1302620 h 1885950"/>
                  <a:gd name="connsiteX59" fmla="*/ 514163 w 1641696"/>
                  <a:gd name="connsiteY59" fmla="*/ 1579998 h 1885950"/>
                  <a:gd name="connsiteX60" fmla="*/ 514866 w 1641696"/>
                  <a:gd name="connsiteY60" fmla="*/ 1620403 h 1885950"/>
                  <a:gd name="connsiteX61" fmla="*/ 554568 w 1641696"/>
                  <a:gd name="connsiteY61" fmla="*/ 1620403 h 1885950"/>
                  <a:gd name="connsiteX62" fmla="*/ 791541 w 1641696"/>
                  <a:gd name="connsiteY62" fmla="*/ 1383430 h 1885950"/>
                  <a:gd name="connsiteX63" fmla="*/ 791541 w 1641696"/>
                  <a:gd name="connsiteY63" fmla="*/ 1559795 h 1885950"/>
                  <a:gd name="connsiteX64" fmla="*/ 628463 w 1641696"/>
                  <a:gd name="connsiteY64" fmla="*/ 1722873 h 1885950"/>
                  <a:gd name="connsiteX65" fmla="*/ 629166 w 1641696"/>
                  <a:gd name="connsiteY65" fmla="*/ 1763278 h 1885950"/>
                  <a:gd name="connsiteX66" fmla="*/ 668868 w 1641696"/>
                  <a:gd name="connsiteY66" fmla="*/ 1763278 h 1885950"/>
                  <a:gd name="connsiteX67" fmla="*/ 791541 w 1641696"/>
                  <a:gd name="connsiteY67" fmla="*/ 1640605 h 1885950"/>
                  <a:gd name="connsiteX68" fmla="*/ 791541 w 1641696"/>
                  <a:gd name="connsiteY68" fmla="*/ 1857375 h 1885950"/>
                  <a:gd name="connsiteX69" fmla="*/ 820116 w 1641696"/>
                  <a:gd name="connsiteY69" fmla="*/ 1885950 h 1885950"/>
                  <a:gd name="connsiteX70" fmla="*/ 848691 w 1641696"/>
                  <a:gd name="connsiteY70" fmla="*/ 1857375 h 1885950"/>
                  <a:gd name="connsiteX71" fmla="*/ 848691 w 1641696"/>
                  <a:gd name="connsiteY71" fmla="*/ 1640605 h 1885950"/>
                  <a:gd name="connsiteX72" fmla="*/ 971363 w 1641696"/>
                  <a:gd name="connsiteY72" fmla="*/ 1763278 h 1885950"/>
                  <a:gd name="connsiteX73" fmla="*/ 1011768 w 1641696"/>
                  <a:gd name="connsiteY73" fmla="*/ 1763980 h 1885950"/>
                  <a:gd name="connsiteX74" fmla="*/ 1012471 w 1641696"/>
                  <a:gd name="connsiteY74" fmla="*/ 1723575 h 1885950"/>
                  <a:gd name="connsiteX75" fmla="*/ 1011768 w 1641696"/>
                  <a:gd name="connsiteY75" fmla="*/ 1722873 h 1885950"/>
                  <a:gd name="connsiteX76" fmla="*/ 848691 w 1641696"/>
                  <a:gd name="connsiteY76" fmla="*/ 1559795 h 1885950"/>
                  <a:gd name="connsiteX77" fmla="*/ 848691 w 1641696"/>
                  <a:gd name="connsiteY77" fmla="*/ 1383430 h 1885950"/>
                  <a:gd name="connsiteX78" fmla="*/ 1085663 w 1641696"/>
                  <a:gd name="connsiteY78" fmla="*/ 1620403 h 1885950"/>
                  <a:gd name="connsiteX79" fmla="*/ 1126068 w 1641696"/>
                  <a:gd name="connsiteY79" fmla="*/ 1621105 h 1885950"/>
                  <a:gd name="connsiteX80" fmla="*/ 1126771 w 1641696"/>
                  <a:gd name="connsiteY80" fmla="*/ 1580700 h 1885950"/>
                  <a:gd name="connsiteX81" fmla="*/ 1126068 w 1641696"/>
                  <a:gd name="connsiteY81" fmla="*/ 1579998 h 1885950"/>
                  <a:gd name="connsiteX82" fmla="*/ 848691 w 1641696"/>
                  <a:gd name="connsiteY82" fmla="*/ 1302620 h 1885950"/>
                  <a:gd name="connsiteX83" fmla="*/ 848691 w 1641696"/>
                  <a:gd name="connsiteY83" fmla="*/ 1140714 h 1885950"/>
                  <a:gd name="connsiteX84" fmla="*/ 975907 w 1641696"/>
                  <a:gd name="connsiteY84" fmla="*/ 1068134 h 1885950"/>
                  <a:gd name="connsiteX85" fmla="*/ 1115296 w 1641696"/>
                  <a:gd name="connsiteY85" fmla="*/ 1150401 h 1885950"/>
                  <a:gd name="connsiteX86" fmla="*/ 1213108 w 1641696"/>
                  <a:gd name="connsiteY86" fmla="*/ 1530277 h 1885950"/>
                  <a:gd name="connsiteX87" fmla="*/ 1240740 w 1641696"/>
                  <a:gd name="connsiteY87" fmla="*/ 1551737 h 1885950"/>
                  <a:gd name="connsiteX88" fmla="*/ 1247884 w 1641696"/>
                  <a:gd name="connsiteY88" fmla="*/ 1550823 h 1885950"/>
                  <a:gd name="connsiteX89" fmla="*/ 1268429 w 1641696"/>
                  <a:gd name="connsiteY89" fmla="*/ 1516047 h 1885950"/>
                  <a:gd name="connsiteX90" fmla="*/ 1184819 w 1641696"/>
                  <a:gd name="connsiteY90" fmla="*/ 1191578 h 1885950"/>
                  <a:gd name="connsiteX91" fmla="*/ 1336695 w 1641696"/>
                  <a:gd name="connsiteY91" fmla="*/ 1281217 h 1885950"/>
                  <a:gd name="connsiteX92" fmla="*/ 1394273 w 1641696"/>
                  <a:gd name="connsiteY92" fmla="*/ 1504474 h 1885950"/>
                  <a:gd name="connsiteX93" fmla="*/ 1421934 w 1641696"/>
                  <a:gd name="connsiteY93" fmla="*/ 1525905 h 1885950"/>
                  <a:gd name="connsiteX94" fmla="*/ 1429078 w 1641696"/>
                  <a:gd name="connsiteY94" fmla="*/ 1525019 h 1885950"/>
                  <a:gd name="connsiteX95" fmla="*/ 1449635 w 1641696"/>
                  <a:gd name="connsiteY95" fmla="*/ 1490226 h 1885950"/>
                  <a:gd name="connsiteX96" fmla="*/ 1449623 w 1641696"/>
                  <a:gd name="connsiteY96" fmla="*/ 1490186 h 1885950"/>
                  <a:gd name="connsiteX97" fmla="*/ 1406332 w 1641696"/>
                  <a:gd name="connsiteY97" fmla="*/ 1322222 h 1885950"/>
                  <a:gd name="connsiteX98" fmla="*/ 1593013 w 1641696"/>
                  <a:gd name="connsiteY98" fmla="*/ 1432408 h 1885950"/>
                  <a:gd name="connsiteX99" fmla="*/ 1632146 w 1641696"/>
                  <a:gd name="connsiteY99" fmla="*/ 1422306 h 1885950"/>
                  <a:gd name="connsiteX100" fmla="*/ 1622045 w 1641696"/>
                  <a:gd name="connsiteY100" fmla="*/ 1383173 h 1885950"/>
                  <a:gd name="connsiteX101" fmla="*/ 1435393 w 1641696"/>
                  <a:gd name="connsiteY101" fmla="*/ 1272988 h 1885950"/>
                  <a:gd name="connsiteX102" fmla="*/ 1603385 w 1641696"/>
                  <a:gd name="connsiteY102" fmla="*/ 1229725 h 1885950"/>
                  <a:gd name="connsiteX103" fmla="*/ 1623916 w 1641696"/>
                  <a:gd name="connsiteY103" fmla="*/ 1194907 h 1885950"/>
                  <a:gd name="connsiteX104" fmla="*/ 1589098 w 1641696"/>
                  <a:gd name="connsiteY104" fmla="*/ 1174375 h 1885950"/>
                  <a:gd name="connsiteX105" fmla="*/ 1365698 w 1641696"/>
                  <a:gd name="connsiteY105" fmla="*/ 1231925 h 1885950"/>
                  <a:gd name="connsiteX106" fmla="*/ 1213822 w 1641696"/>
                  <a:gd name="connsiteY106" fmla="*/ 1142286 h 1885950"/>
                  <a:gd name="connsiteX107" fmla="*/ 1538348 w 1641696"/>
                  <a:gd name="connsiteY107" fmla="*/ 1058675 h 1885950"/>
                  <a:gd name="connsiteX108" fmla="*/ 1558894 w 1641696"/>
                  <a:gd name="connsiteY108" fmla="*/ 1023842 h 1885950"/>
                  <a:gd name="connsiteX109" fmla="*/ 1524061 w 1641696"/>
                  <a:gd name="connsiteY109" fmla="*/ 1003297 h 1885950"/>
                  <a:gd name="connsiteX110" fmla="*/ 1144271 w 1641696"/>
                  <a:gd name="connsiteY110" fmla="*/ 1101195 h 1885950"/>
                  <a:gd name="connsiteX111" fmla="*/ 1004996 w 1641696"/>
                  <a:gd name="connsiteY111" fmla="*/ 1018956 h 1885950"/>
                  <a:gd name="connsiteX112" fmla="*/ 1005825 w 1641696"/>
                  <a:gd name="connsiteY112" fmla="*/ 869280 h 1885950"/>
                  <a:gd name="connsiteX113" fmla="*/ 1146157 w 1641696"/>
                  <a:gd name="connsiteY113" fmla="*/ 788670 h 1885950"/>
                  <a:gd name="connsiteX114" fmla="*/ 1524833 w 1641696"/>
                  <a:gd name="connsiteY114" fmla="*/ 891140 h 1885950"/>
                  <a:gd name="connsiteX115" fmla="*/ 1532319 w 1641696"/>
                  <a:gd name="connsiteY115" fmla="*/ 892169 h 1885950"/>
                  <a:gd name="connsiteX116" fmla="*/ 1560857 w 1641696"/>
                  <a:gd name="connsiteY116" fmla="*/ 863559 h 1885950"/>
                  <a:gd name="connsiteX117" fmla="*/ 1539777 w 1641696"/>
                  <a:gd name="connsiteY117" fmla="*/ 836019 h 1885950"/>
                  <a:gd name="connsiteX118" fmla="*/ 1216251 w 1641696"/>
                  <a:gd name="connsiteY118" fmla="*/ 748494 h 1885950"/>
                  <a:gd name="connsiteX119" fmla="*/ 1369242 w 1641696"/>
                  <a:gd name="connsiteY119" fmla="*/ 660711 h 1885950"/>
                  <a:gd name="connsiteX120" fmla="*/ 1591869 w 1641696"/>
                  <a:gd name="connsiteY120" fmla="*/ 720947 h 1885950"/>
                  <a:gd name="connsiteX121" fmla="*/ 1599328 w 1641696"/>
                  <a:gd name="connsiteY121" fmla="*/ 721976 h 1885950"/>
                  <a:gd name="connsiteX122" fmla="*/ 1627865 w 1641696"/>
                  <a:gd name="connsiteY122" fmla="*/ 693367 h 1885950"/>
                  <a:gd name="connsiteX123" fmla="*/ 1606786 w 1641696"/>
                  <a:gd name="connsiteY123" fmla="*/ 665826 h 1885950"/>
                  <a:gd name="connsiteX124" fmla="*/ 1439336 w 1641696"/>
                  <a:gd name="connsiteY124" fmla="*/ 620478 h 1885950"/>
                  <a:gd name="connsiteX125" fmla="*/ 1627331 w 1641696"/>
                  <a:gd name="connsiteY125" fmla="*/ 512578 h 1885950"/>
                  <a:gd name="connsiteX126" fmla="*/ 1637904 w 1641696"/>
                  <a:gd name="connsiteY126" fmla="*/ 473576 h 1885950"/>
                  <a:gd name="connsiteX127" fmla="*/ 1637904 w 1641696"/>
                  <a:gd name="connsiteY127" fmla="*/ 473573 h 1885950"/>
                  <a:gd name="connsiteX128" fmla="*/ 820059 w 1641696"/>
                  <a:gd name="connsiteY128" fmla="*/ 1085850 h 1885950"/>
                  <a:gd name="connsiteX129" fmla="*/ 677184 w 1641696"/>
                  <a:gd name="connsiteY129" fmla="*/ 942975 h 1885950"/>
                  <a:gd name="connsiteX130" fmla="*/ 820059 w 1641696"/>
                  <a:gd name="connsiteY130" fmla="*/ 800100 h 1885950"/>
                  <a:gd name="connsiteX131" fmla="*/ 962934 w 1641696"/>
                  <a:gd name="connsiteY131" fmla="*/ 942975 h 1885950"/>
                  <a:gd name="connsiteX132" fmla="*/ 820059 w 1641696"/>
                  <a:gd name="connsiteY132" fmla="*/ 1085850 h 1885950"/>
                  <a:gd name="connsiteX0" fmla="*/ 1650400 w 1654192"/>
                  <a:gd name="connsiteY0" fmla="*/ 473573 h 1885950"/>
                  <a:gd name="connsiteX1" fmla="*/ 1611395 w 1654192"/>
                  <a:gd name="connsiteY1" fmla="*/ 463029 h 1885950"/>
                  <a:gd name="connsiteX2" fmla="*/ 1423371 w 1654192"/>
                  <a:gd name="connsiteY2" fmla="*/ 570929 h 1885950"/>
                  <a:gd name="connsiteX3" fmla="*/ 1468720 w 1654192"/>
                  <a:gd name="connsiteY3" fmla="*/ 403479 h 1885950"/>
                  <a:gd name="connsiteX4" fmla="*/ 1448603 w 1654192"/>
                  <a:gd name="connsiteY4" fmla="*/ 368417 h 1885950"/>
                  <a:gd name="connsiteX5" fmla="*/ 1413542 w 1654192"/>
                  <a:gd name="connsiteY5" fmla="*/ 388534 h 1885950"/>
                  <a:gd name="connsiteX6" fmla="*/ 1353277 w 1654192"/>
                  <a:gd name="connsiteY6" fmla="*/ 611162 h 1885950"/>
                  <a:gd name="connsiteX7" fmla="*/ 1200344 w 1654192"/>
                  <a:gd name="connsiteY7" fmla="*/ 698945 h 1885950"/>
                  <a:gd name="connsiteX8" fmla="*/ 1287897 w 1654192"/>
                  <a:gd name="connsiteY8" fmla="*/ 375475 h 1885950"/>
                  <a:gd name="connsiteX9" fmla="*/ 1267409 w 1654192"/>
                  <a:gd name="connsiteY9" fmla="*/ 340643 h 1885950"/>
                  <a:gd name="connsiteX10" fmla="*/ 1232748 w 1654192"/>
                  <a:gd name="connsiteY10" fmla="*/ 360502 h 1885950"/>
                  <a:gd name="connsiteX11" fmla="*/ 1130249 w 1654192"/>
                  <a:gd name="connsiteY11" fmla="*/ 739178 h 1885950"/>
                  <a:gd name="connsiteX12" fmla="*/ 989803 w 1654192"/>
                  <a:gd name="connsiteY12" fmla="*/ 819760 h 1885950"/>
                  <a:gd name="connsiteX13" fmla="*/ 861215 w 1654192"/>
                  <a:gd name="connsiteY13" fmla="*/ 745236 h 1885950"/>
                  <a:gd name="connsiteX14" fmla="*/ 861215 w 1654192"/>
                  <a:gd name="connsiteY14" fmla="*/ 583330 h 1885950"/>
                  <a:gd name="connsiteX15" fmla="*/ 1138593 w 1654192"/>
                  <a:gd name="connsiteY15" fmla="*/ 305953 h 1885950"/>
                  <a:gd name="connsiteX16" fmla="*/ 1138579 w 1654192"/>
                  <a:gd name="connsiteY16" fmla="*/ 265533 h 1885950"/>
                  <a:gd name="connsiteX17" fmla="*/ 1098159 w 1654192"/>
                  <a:gd name="connsiteY17" fmla="*/ 265547 h 1885950"/>
                  <a:gd name="connsiteX18" fmla="*/ 861187 w 1654192"/>
                  <a:gd name="connsiteY18" fmla="*/ 502520 h 1885950"/>
                  <a:gd name="connsiteX19" fmla="*/ 861187 w 1654192"/>
                  <a:gd name="connsiteY19" fmla="*/ 326155 h 1885950"/>
                  <a:gd name="connsiteX20" fmla="*/ 1024264 w 1654192"/>
                  <a:gd name="connsiteY20" fmla="*/ 163078 h 1885950"/>
                  <a:gd name="connsiteX21" fmla="*/ 1023561 w 1654192"/>
                  <a:gd name="connsiteY21" fmla="*/ 122672 h 1885950"/>
                  <a:gd name="connsiteX22" fmla="*/ 983859 w 1654192"/>
                  <a:gd name="connsiteY22" fmla="*/ 122672 h 1885950"/>
                  <a:gd name="connsiteX23" fmla="*/ 861187 w 1654192"/>
                  <a:gd name="connsiteY23" fmla="*/ 245345 h 1885950"/>
                  <a:gd name="connsiteX24" fmla="*/ 861187 w 1654192"/>
                  <a:gd name="connsiteY24" fmla="*/ 28575 h 1885950"/>
                  <a:gd name="connsiteX25" fmla="*/ 832612 w 1654192"/>
                  <a:gd name="connsiteY25" fmla="*/ 0 h 1885950"/>
                  <a:gd name="connsiteX26" fmla="*/ 804037 w 1654192"/>
                  <a:gd name="connsiteY26" fmla="*/ 28575 h 1885950"/>
                  <a:gd name="connsiteX27" fmla="*/ 804037 w 1654192"/>
                  <a:gd name="connsiteY27" fmla="*/ 245345 h 1885950"/>
                  <a:gd name="connsiteX28" fmla="*/ 681364 w 1654192"/>
                  <a:gd name="connsiteY28" fmla="*/ 122672 h 1885950"/>
                  <a:gd name="connsiteX29" fmla="*/ 640959 w 1654192"/>
                  <a:gd name="connsiteY29" fmla="*/ 123375 h 1885950"/>
                  <a:gd name="connsiteX30" fmla="*/ 640959 w 1654192"/>
                  <a:gd name="connsiteY30" fmla="*/ 163078 h 1885950"/>
                  <a:gd name="connsiteX31" fmla="*/ 804037 w 1654192"/>
                  <a:gd name="connsiteY31" fmla="*/ 326155 h 1885950"/>
                  <a:gd name="connsiteX32" fmla="*/ 804037 w 1654192"/>
                  <a:gd name="connsiteY32" fmla="*/ 502520 h 1885950"/>
                  <a:gd name="connsiteX33" fmla="*/ 567064 w 1654192"/>
                  <a:gd name="connsiteY33" fmla="*/ 265547 h 1885950"/>
                  <a:gd name="connsiteX34" fmla="*/ 526659 w 1654192"/>
                  <a:gd name="connsiteY34" fmla="*/ 266250 h 1885950"/>
                  <a:gd name="connsiteX35" fmla="*/ 526659 w 1654192"/>
                  <a:gd name="connsiteY35" fmla="*/ 305953 h 1885950"/>
                  <a:gd name="connsiteX36" fmla="*/ 804037 w 1654192"/>
                  <a:gd name="connsiteY36" fmla="*/ 583330 h 1885950"/>
                  <a:gd name="connsiteX37" fmla="*/ 804037 w 1654192"/>
                  <a:gd name="connsiteY37" fmla="*/ 745236 h 1885950"/>
                  <a:gd name="connsiteX38" fmla="*/ 676821 w 1654192"/>
                  <a:gd name="connsiteY38" fmla="*/ 817817 h 1885950"/>
                  <a:gd name="connsiteX39" fmla="*/ 647617 w 1654192"/>
                  <a:gd name="connsiteY39" fmla="*/ 866994 h 1885950"/>
                  <a:gd name="connsiteX40" fmla="*/ 110616 w 1654192"/>
                  <a:gd name="connsiteY40" fmla="*/ 1049246 h 1885950"/>
                  <a:gd name="connsiteX41" fmla="*/ 283372 w 1654192"/>
                  <a:gd name="connsiteY41" fmla="*/ 1225239 h 1885950"/>
                  <a:gd name="connsiteX42" fmla="*/ 25397 w 1654192"/>
                  <a:gd name="connsiteY42" fmla="*/ 1373372 h 1885950"/>
                  <a:gd name="connsiteX43" fmla="*/ 14910 w 1654192"/>
                  <a:gd name="connsiteY43" fmla="*/ 1412434 h 1885950"/>
                  <a:gd name="connsiteX44" fmla="*/ 53972 w 1654192"/>
                  <a:gd name="connsiteY44" fmla="*/ 1422921 h 1885950"/>
                  <a:gd name="connsiteX45" fmla="*/ 241995 w 1654192"/>
                  <a:gd name="connsiteY45" fmla="*/ 1315022 h 1885950"/>
                  <a:gd name="connsiteX46" fmla="*/ 196675 w 1654192"/>
                  <a:gd name="connsiteY46" fmla="*/ 1482471 h 1885950"/>
                  <a:gd name="connsiteX47" fmla="*/ 216678 w 1654192"/>
                  <a:gd name="connsiteY47" fmla="*/ 1517504 h 1885950"/>
                  <a:gd name="connsiteX48" fmla="*/ 224136 w 1654192"/>
                  <a:gd name="connsiteY48" fmla="*/ 1518533 h 1885950"/>
                  <a:gd name="connsiteX49" fmla="*/ 251711 w 1654192"/>
                  <a:gd name="connsiteY49" fmla="*/ 1497416 h 1885950"/>
                  <a:gd name="connsiteX50" fmla="*/ 311975 w 1654192"/>
                  <a:gd name="connsiteY50" fmla="*/ 1274788 h 1885950"/>
                  <a:gd name="connsiteX51" fmla="*/ 464937 w 1654192"/>
                  <a:gd name="connsiteY51" fmla="*/ 1187006 h 1885950"/>
                  <a:gd name="connsiteX52" fmla="*/ 377184 w 1654192"/>
                  <a:gd name="connsiteY52" fmla="*/ 1510475 h 1885950"/>
                  <a:gd name="connsiteX53" fmla="*/ 397286 w 1654192"/>
                  <a:gd name="connsiteY53" fmla="*/ 1545550 h 1885950"/>
                  <a:gd name="connsiteX54" fmla="*/ 432362 w 1654192"/>
                  <a:gd name="connsiteY54" fmla="*/ 1525448 h 1885950"/>
                  <a:gd name="connsiteX55" fmla="*/ 675306 w 1654192"/>
                  <a:gd name="connsiteY55" fmla="*/ 1066190 h 1885950"/>
                  <a:gd name="connsiteX56" fmla="*/ 803894 w 1654192"/>
                  <a:gd name="connsiteY56" fmla="*/ 1140714 h 1885950"/>
                  <a:gd name="connsiteX57" fmla="*/ 803894 w 1654192"/>
                  <a:gd name="connsiteY57" fmla="*/ 1302620 h 1885950"/>
                  <a:gd name="connsiteX58" fmla="*/ 526659 w 1654192"/>
                  <a:gd name="connsiteY58" fmla="*/ 1579998 h 1885950"/>
                  <a:gd name="connsiteX59" fmla="*/ 527362 w 1654192"/>
                  <a:gd name="connsiteY59" fmla="*/ 1620403 h 1885950"/>
                  <a:gd name="connsiteX60" fmla="*/ 567064 w 1654192"/>
                  <a:gd name="connsiteY60" fmla="*/ 1620403 h 1885950"/>
                  <a:gd name="connsiteX61" fmla="*/ 804037 w 1654192"/>
                  <a:gd name="connsiteY61" fmla="*/ 1383430 h 1885950"/>
                  <a:gd name="connsiteX62" fmla="*/ 804037 w 1654192"/>
                  <a:gd name="connsiteY62" fmla="*/ 1559795 h 1885950"/>
                  <a:gd name="connsiteX63" fmla="*/ 640959 w 1654192"/>
                  <a:gd name="connsiteY63" fmla="*/ 1722873 h 1885950"/>
                  <a:gd name="connsiteX64" fmla="*/ 641662 w 1654192"/>
                  <a:gd name="connsiteY64" fmla="*/ 1763278 h 1885950"/>
                  <a:gd name="connsiteX65" fmla="*/ 681364 w 1654192"/>
                  <a:gd name="connsiteY65" fmla="*/ 1763278 h 1885950"/>
                  <a:gd name="connsiteX66" fmla="*/ 804037 w 1654192"/>
                  <a:gd name="connsiteY66" fmla="*/ 1640605 h 1885950"/>
                  <a:gd name="connsiteX67" fmla="*/ 804037 w 1654192"/>
                  <a:gd name="connsiteY67" fmla="*/ 1857375 h 1885950"/>
                  <a:gd name="connsiteX68" fmla="*/ 832612 w 1654192"/>
                  <a:gd name="connsiteY68" fmla="*/ 1885950 h 1885950"/>
                  <a:gd name="connsiteX69" fmla="*/ 861187 w 1654192"/>
                  <a:gd name="connsiteY69" fmla="*/ 1857375 h 1885950"/>
                  <a:gd name="connsiteX70" fmla="*/ 861187 w 1654192"/>
                  <a:gd name="connsiteY70" fmla="*/ 1640605 h 1885950"/>
                  <a:gd name="connsiteX71" fmla="*/ 983859 w 1654192"/>
                  <a:gd name="connsiteY71" fmla="*/ 1763278 h 1885950"/>
                  <a:gd name="connsiteX72" fmla="*/ 1024264 w 1654192"/>
                  <a:gd name="connsiteY72" fmla="*/ 1763980 h 1885950"/>
                  <a:gd name="connsiteX73" fmla="*/ 1024967 w 1654192"/>
                  <a:gd name="connsiteY73" fmla="*/ 1723575 h 1885950"/>
                  <a:gd name="connsiteX74" fmla="*/ 1024264 w 1654192"/>
                  <a:gd name="connsiteY74" fmla="*/ 1722873 h 1885950"/>
                  <a:gd name="connsiteX75" fmla="*/ 861187 w 1654192"/>
                  <a:gd name="connsiteY75" fmla="*/ 1559795 h 1885950"/>
                  <a:gd name="connsiteX76" fmla="*/ 861187 w 1654192"/>
                  <a:gd name="connsiteY76" fmla="*/ 1383430 h 1885950"/>
                  <a:gd name="connsiteX77" fmla="*/ 1098159 w 1654192"/>
                  <a:gd name="connsiteY77" fmla="*/ 1620403 h 1885950"/>
                  <a:gd name="connsiteX78" fmla="*/ 1138564 w 1654192"/>
                  <a:gd name="connsiteY78" fmla="*/ 1621105 h 1885950"/>
                  <a:gd name="connsiteX79" fmla="*/ 1139267 w 1654192"/>
                  <a:gd name="connsiteY79" fmla="*/ 1580700 h 1885950"/>
                  <a:gd name="connsiteX80" fmla="*/ 1138564 w 1654192"/>
                  <a:gd name="connsiteY80" fmla="*/ 1579998 h 1885950"/>
                  <a:gd name="connsiteX81" fmla="*/ 861187 w 1654192"/>
                  <a:gd name="connsiteY81" fmla="*/ 1302620 h 1885950"/>
                  <a:gd name="connsiteX82" fmla="*/ 861187 w 1654192"/>
                  <a:gd name="connsiteY82" fmla="*/ 1140714 h 1885950"/>
                  <a:gd name="connsiteX83" fmla="*/ 988403 w 1654192"/>
                  <a:gd name="connsiteY83" fmla="*/ 1068134 h 1885950"/>
                  <a:gd name="connsiteX84" fmla="*/ 1127792 w 1654192"/>
                  <a:gd name="connsiteY84" fmla="*/ 1150401 h 1885950"/>
                  <a:gd name="connsiteX85" fmla="*/ 1225604 w 1654192"/>
                  <a:gd name="connsiteY85" fmla="*/ 1530277 h 1885950"/>
                  <a:gd name="connsiteX86" fmla="*/ 1253236 w 1654192"/>
                  <a:gd name="connsiteY86" fmla="*/ 1551737 h 1885950"/>
                  <a:gd name="connsiteX87" fmla="*/ 1260380 w 1654192"/>
                  <a:gd name="connsiteY87" fmla="*/ 1550823 h 1885950"/>
                  <a:gd name="connsiteX88" fmla="*/ 1280925 w 1654192"/>
                  <a:gd name="connsiteY88" fmla="*/ 1516047 h 1885950"/>
                  <a:gd name="connsiteX89" fmla="*/ 1197315 w 1654192"/>
                  <a:gd name="connsiteY89" fmla="*/ 1191578 h 1885950"/>
                  <a:gd name="connsiteX90" fmla="*/ 1349191 w 1654192"/>
                  <a:gd name="connsiteY90" fmla="*/ 1281217 h 1885950"/>
                  <a:gd name="connsiteX91" fmla="*/ 1406769 w 1654192"/>
                  <a:gd name="connsiteY91" fmla="*/ 1504474 h 1885950"/>
                  <a:gd name="connsiteX92" fmla="*/ 1434430 w 1654192"/>
                  <a:gd name="connsiteY92" fmla="*/ 1525905 h 1885950"/>
                  <a:gd name="connsiteX93" fmla="*/ 1441574 w 1654192"/>
                  <a:gd name="connsiteY93" fmla="*/ 1525019 h 1885950"/>
                  <a:gd name="connsiteX94" fmla="*/ 1462131 w 1654192"/>
                  <a:gd name="connsiteY94" fmla="*/ 1490226 h 1885950"/>
                  <a:gd name="connsiteX95" fmla="*/ 1462119 w 1654192"/>
                  <a:gd name="connsiteY95" fmla="*/ 1490186 h 1885950"/>
                  <a:gd name="connsiteX96" fmla="*/ 1418828 w 1654192"/>
                  <a:gd name="connsiteY96" fmla="*/ 1322222 h 1885950"/>
                  <a:gd name="connsiteX97" fmla="*/ 1605509 w 1654192"/>
                  <a:gd name="connsiteY97" fmla="*/ 1432408 h 1885950"/>
                  <a:gd name="connsiteX98" fmla="*/ 1644642 w 1654192"/>
                  <a:gd name="connsiteY98" fmla="*/ 1422306 h 1885950"/>
                  <a:gd name="connsiteX99" fmla="*/ 1634541 w 1654192"/>
                  <a:gd name="connsiteY99" fmla="*/ 1383173 h 1885950"/>
                  <a:gd name="connsiteX100" fmla="*/ 1447889 w 1654192"/>
                  <a:gd name="connsiteY100" fmla="*/ 1272988 h 1885950"/>
                  <a:gd name="connsiteX101" fmla="*/ 1615881 w 1654192"/>
                  <a:gd name="connsiteY101" fmla="*/ 1229725 h 1885950"/>
                  <a:gd name="connsiteX102" fmla="*/ 1636412 w 1654192"/>
                  <a:gd name="connsiteY102" fmla="*/ 1194907 h 1885950"/>
                  <a:gd name="connsiteX103" fmla="*/ 1601594 w 1654192"/>
                  <a:gd name="connsiteY103" fmla="*/ 1174375 h 1885950"/>
                  <a:gd name="connsiteX104" fmla="*/ 1378194 w 1654192"/>
                  <a:gd name="connsiteY104" fmla="*/ 1231925 h 1885950"/>
                  <a:gd name="connsiteX105" fmla="*/ 1226318 w 1654192"/>
                  <a:gd name="connsiteY105" fmla="*/ 1142286 h 1885950"/>
                  <a:gd name="connsiteX106" fmla="*/ 1550844 w 1654192"/>
                  <a:gd name="connsiteY106" fmla="*/ 1058675 h 1885950"/>
                  <a:gd name="connsiteX107" fmla="*/ 1571390 w 1654192"/>
                  <a:gd name="connsiteY107" fmla="*/ 1023842 h 1885950"/>
                  <a:gd name="connsiteX108" fmla="*/ 1536557 w 1654192"/>
                  <a:gd name="connsiteY108" fmla="*/ 1003297 h 1885950"/>
                  <a:gd name="connsiteX109" fmla="*/ 1156767 w 1654192"/>
                  <a:gd name="connsiteY109" fmla="*/ 1101195 h 1885950"/>
                  <a:gd name="connsiteX110" fmla="*/ 1017492 w 1654192"/>
                  <a:gd name="connsiteY110" fmla="*/ 1018956 h 1885950"/>
                  <a:gd name="connsiteX111" fmla="*/ 1018321 w 1654192"/>
                  <a:gd name="connsiteY111" fmla="*/ 869280 h 1885950"/>
                  <a:gd name="connsiteX112" fmla="*/ 1158653 w 1654192"/>
                  <a:gd name="connsiteY112" fmla="*/ 788670 h 1885950"/>
                  <a:gd name="connsiteX113" fmla="*/ 1537329 w 1654192"/>
                  <a:gd name="connsiteY113" fmla="*/ 891140 h 1885950"/>
                  <a:gd name="connsiteX114" fmla="*/ 1544815 w 1654192"/>
                  <a:gd name="connsiteY114" fmla="*/ 892169 h 1885950"/>
                  <a:gd name="connsiteX115" fmla="*/ 1573353 w 1654192"/>
                  <a:gd name="connsiteY115" fmla="*/ 863559 h 1885950"/>
                  <a:gd name="connsiteX116" fmla="*/ 1552273 w 1654192"/>
                  <a:gd name="connsiteY116" fmla="*/ 836019 h 1885950"/>
                  <a:gd name="connsiteX117" fmla="*/ 1228747 w 1654192"/>
                  <a:gd name="connsiteY117" fmla="*/ 748494 h 1885950"/>
                  <a:gd name="connsiteX118" fmla="*/ 1381738 w 1654192"/>
                  <a:gd name="connsiteY118" fmla="*/ 660711 h 1885950"/>
                  <a:gd name="connsiteX119" fmla="*/ 1604365 w 1654192"/>
                  <a:gd name="connsiteY119" fmla="*/ 720947 h 1885950"/>
                  <a:gd name="connsiteX120" fmla="*/ 1611824 w 1654192"/>
                  <a:gd name="connsiteY120" fmla="*/ 721976 h 1885950"/>
                  <a:gd name="connsiteX121" fmla="*/ 1640361 w 1654192"/>
                  <a:gd name="connsiteY121" fmla="*/ 693367 h 1885950"/>
                  <a:gd name="connsiteX122" fmla="*/ 1619282 w 1654192"/>
                  <a:gd name="connsiteY122" fmla="*/ 665826 h 1885950"/>
                  <a:gd name="connsiteX123" fmla="*/ 1451832 w 1654192"/>
                  <a:gd name="connsiteY123" fmla="*/ 620478 h 1885950"/>
                  <a:gd name="connsiteX124" fmla="*/ 1639827 w 1654192"/>
                  <a:gd name="connsiteY124" fmla="*/ 512578 h 1885950"/>
                  <a:gd name="connsiteX125" fmla="*/ 1650400 w 1654192"/>
                  <a:gd name="connsiteY125" fmla="*/ 473576 h 1885950"/>
                  <a:gd name="connsiteX126" fmla="*/ 1650400 w 1654192"/>
                  <a:gd name="connsiteY126" fmla="*/ 473573 h 1885950"/>
                  <a:gd name="connsiteX127" fmla="*/ 832555 w 1654192"/>
                  <a:gd name="connsiteY127" fmla="*/ 1085850 h 1885950"/>
                  <a:gd name="connsiteX128" fmla="*/ 689680 w 1654192"/>
                  <a:gd name="connsiteY128" fmla="*/ 942975 h 1885950"/>
                  <a:gd name="connsiteX129" fmla="*/ 832555 w 1654192"/>
                  <a:gd name="connsiteY129" fmla="*/ 800100 h 1885950"/>
                  <a:gd name="connsiteX130" fmla="*/ 975430 w 1654192"/>
                  <a:gd name="connsiteY130" fmla="*/ 942975 h 1885950"/>
                  <a:gd name="connsiteX131" fmla="*/ 832555 w 1654192"/>
                  <a:gd name="connsiteY131"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231446 w 1643643"/>
                  <a:gd name="connsiteY44" fmla="*/ 1315022 h 1885950"/>
                  <a:gd name="connsiteX45" fmla="*/ 186126 w 1643643"/>
                  <a:gd name="connsiteY45" fmla="*/ 1482471 h 1885950"/>
                  <a:gd name="connsiteX46" fmla="*/ 206129 w 1643643"/>
                  <a:gd name="connsiteY46" fmla="*/ 1517504 h 1885950"/>
                  <a:gd name="connsiteX47" fmla="*/ 213587 w 1643643"/>
                  <a:gd name="connsiteY47" fmla="*/ 1518533 h 1885950"/>
                  <a:gd name="connsiteX48" fmla="*/ 241162 w 1643643"/>
                  <a:gd name="connsiteY48" fmla="*/ 1497416 h 1885950"/>
                  <a:gd name="connsiteX49" fmla="*/ 301426 w 1643643"/>
                  <a:gd name="connsiteY49" fmla="*/ 1274788 h 1885950"/>
                  <a:gd name="connsiteX50" fmla="*/ 454388 w 1643643"/>
                  <a:gd name="connsiteY50" fmla="*/ 1187006 h 1885950"/>
                  <a:gd name="connsiteX51" fmla="*/ 366635 w 1643643"/>
                  <a:gd name="connsiteY51" fmla="*/ 1510475 h 1885950"/>
                  <a:gd name="connsiteX52" fmla="*/ 386737 w 1643643"/>
                  <a:gd name="connsiteY52" fmla="*/ 1545550 h 1885950"/>
                  <a:gd name="connsiteX53" fmla="*/ 421813 w 1643643"/>
                  <a:gd name="connsiteY53" fmla="*/ 1525448 h 1885950"/>
                  <a:gd name="connsiteX54" fmla="*/ 664757 w 1643643"/>
                  <a:gd name="connsiteY54" fmla="*/ 1066190 h 1885950"/>
                  <a:gd name="connsiteX55" fmla="*/ 793345 w 1643643"/>
                  <a:gd name="connsiteY55" fmla="*/ 1140714 h 1885950"/>
                  <a:gd name="connsiteX56" fmla="*/ 793345 w 1643643"/>
                  <a:gd name="connsiteY56" fmla="*/ 1302620 h 1885950"/>
                  <a:gd name="connsiteX57" fmla="*/ 516110 w 1643643"/>
                  <a:gd name="connsiteY57" fmla="*/ 1579998 h 1885950"/>
                  <a:gd name="connsiteX58" fmla="*/ 516813 w 1643643"/>
                  <a:gd name="connsiteY58" fmla="*/ 1620403 h 1885950"/>
                  <a:gd name="connsiteX59" fmla="*/ 556515 w 1643643"/>
                  <a:gd name="connsiteY59" fmla="*/ 1620403 h 1885950"/>
                  <a:gd name="connsiteX60" fmla="*/ 793488 w 1643643"/>
                  <a:gd name="connsiteY60" fmla="*/ 1383430 h 1885950"/>
                  <a:gd name="connsiteX61" fmla="*/ 793488 w 1643643"/>
                  <a:gd name="connsiteY61" fmla="*/ 1559795 h 1885950"/>
                  <a:gd name="connsiteX62" fmla="*/ 630410 w 1643643"/>
                  <a:gd name="connsiteY62" fmla="*/ 1722873 h 1885950"/>
                  <a:gd name="connsiteX63" fmla="*/ 631113 w 1643643"/>
                  <a:gd name="connsiteY63" fmla="*/ 1763278 h 1885950"/>
                  <a:gd name="connsiteX64" fmla="*/ 670815 w 1643643"/>
                  <a:gd name="connsiteY64" fmla="*/ 1763278 h 1885950"/>
                  <a:gd name="connsiteX65" fmla="*/ 793488 w 1643643"/>
                  <a:gd name="connsiteY65" fmla="*/ 1640605 h 1885950"/>
                  <a:gd name="connsiteX66" fmla="*/ 793488 w 1643643"/>
                  <a:gd name="connsiteY66" fmla="*/ 1857375 h 1885950"/>
                  <a:gd name="connsiteX67" fmla="*/ 822063 w 1643643"/>
                  <a:gd name="connsiteY67" fmla="*/ 1885950 h 1885950"/>
                  <a:gd name="connsiteX68" fmla="*/ 850638 w 1643643"/>
                  <a:gd name="connsiteY68" fmla="*/ 1857375 h 1885950"/>
                  <a:gd name="connsiteX69" fmla="*/ 850638 w 1643643"/>
                  <a:gd name="connsiteY69" fmla="*/ 1640605 h 1885950"/>
                  <a:gd name="connsiteX70" fmla="*/ 973310 w 1643643"/>
                  <a:gd name="connsiteY70" fmla="*/ 1763278 h 1885950"/>
                  <a:gd name="connsiteX71" fmla="*/ 1013715 w 1643643"/>
                  <a:gd name="connsiteY71" fmla="*/ 1763980 h 1885950"/>
                  <a:gd name="connsiteX72" fmla="*/ 1014418 w 1643643"/>
                  <a:gd name="connsiteY72" fmla="*/ 1723575 h 1885950"/>
                  <a:gd name="connsiteX73" fmla="*/ 1013715 w 1643643"/>
                  <a:gd name="connsiteY73" fmla="*/ 1722873 h 1885950"/>
                  <a:gd name="connsiteX74" fmla="*/ 850638 w 1643643"/>
                  <a:gd name="connsiteY74" fmla="*/ 1559795 h 1885950"/>
                  <a:gd name="connsiteX75" fmla="*/ 850638 w 1643643"/>
                  <a:gd name="connsiteY75" fmla="*/ 1383430 h 1885950"/>
                  <a:gd name="connsiteX76" fmla="*/ 1087610 w 1643643"/>
                  <a:gd name="connsiteY76" fmla="*/ 1620403 h 1885950"/>
                  <a:gd name="connsiteX77" fmla="*/ 1128015 w 1643643"/>
                  <a:gd name="connsiteY77" fmla="*/ 1621105 h 1885950"/>
                  <a:gd name="connsiteX78" fmla="*/ 1128718 w 1643643"/>
                  <a:gd name="connsiteY78" fmla="*/ 1580700 h 1885950"/>
                  <a:gd name="connsiteX79" fmla="*/ 1128015 w 1643643"/>
                  <a:gd name="connsiteY79" fmla="*/ 1579998 h 1885950"/>
                  <a:gd name="connsiteX80" fmla="*/ 850638 w 1643643"/>
                  <a:gd name="connsiteY80" fmla="*/ 1302620 h 1885950"/>
                  <a:gd name="connsiteX81" fmla="*/ 850638 w 1643643"/>
                  <a:gd name="connsiteY81" fmla="*/ 1140714 h 1885950"/>
                  <a:gd name="connsiteX82" fmla="*/ 977854 w 1643643"/>
                  <a:gd name="connsiteY82" fmla="*/ 1068134 h 1885950"/>
                  <a:gd name="connsiteX83" fmla="*/ 1117243 w 1643643"/>
                  <a:gd name="connsiteY83" fmla="*/ 1150401 h 1885950"/>
                  <a:gd name="connsiteX84" fmla="*/ 1215055 w 1643643"/>
                  <a:gd name="connsiteY84" fmla="*/ 1530277 h 1885950"/>
                  <a:gd name="connsiteX85" fmla="*/ 1242687 w 1643643"/>
                  <a:gd name="connsiteY85" fmla="*/ 1551737 h 1885950"/>
                  <a:gd name="connsiteX86" fmla="*/ 1249831 w 1643643"/>
                  <a:gd name="connsiteY86" fmla="*/ 1550823 h 1885950"/>
                  <a:gd name="connsiteX87" fmla="*/ 1270376 w 1643643"/>
                  <a:gd name="connsiteY87" fmla="*/ 1516047 h 1885950"/>
                  <a:gd name="connsiteX88" fmla="*/ 1186766 w 1643643"/>
                  <a:gd name="connsiteY88" fmla="*/ 1191578 h 1885950"/>
                  <a:gd name="connsiteX89" fmla="*/ 1338642 w 1643643"/>
                  <a:gd name="connsiteY89" fmla="*/ 1281217 h 1885950"/>
                  <a:gd name="connsiteX90" fmla="*/ 1396220 w 1643643"/>
                  <a:gd name="connsiteY90" fmla="*/ 1504474 h 1885950"/>
                  <a:gd name="connsiteX91" fmla="*/ 1423881 w 1643643"/>
                  <a:gd name="connsiteY91" fmla="*/ 1525905 h 1885950"/>
                  <a:gd name="connsiteX92" fmla="*/ 1431025 w 1643643"/>
                  <a:gd name="connsiteY92" fmla="*/ 1525019 h 1885950"/>
                  <a:gd name="connsiteX93" fmla="*/ 1451582 w 1643643"/>
                  <a:gd name="connsiteY93" fmla="*/ 1490226 h 1885950"/>
                  <a:gd name="connsiteX94" fmla="*/ 1451570 w 1643643"/>
                  <a:gd name="connsiteY94" fmla="*/ 1490186 h 1885950"/>
                  <a:gd name="connsiteX95" fmla="*/ 1408279 w 1643643"/>
                  <a:gd name="connsiteY95" fmla="*/ 1322222 h 1885950"/>
                  <a:gd name="connsiteX96" fmla="*/ 1594960 w 1643643"/>
                  <a:gd name="connsiteY96" fmla="*/ 1432408 h 1885950"/>
                  <a:gd name="connsiteX97" fmla="*/ 1634093 w 1643643"/>
                  <a:gd name="connsiteY97" fmla="*/ 1422306 h 1885950"/>
                  <a:gd name="connsiteX98" fmla="*/ 1623992 w 1643643"/>
                  <a:gd name="connsiteY98" fmla="*/ 1383173 h 1885950"/>
                  <a:gd name="connsiteX99" fmla="*/ 1437340 w 1643643"/>
                  <a:gd name="connsiteY99" fmla="*/ 1272988 h 1885950"/>
                  <a:gd name="connsiteX100" fmla="*/ 1605332 w 1643643"/>
                  <a:gd name="connsiteY100" fmla="*/ 1229725 h 1885950"/>
                  <a:gd name="connsiteX101" fmla="*/ 1625863 w 1643643"/>
                  <a:gd name="connsiteY101" fmla="*/ 1194907 h 1885950"/>
                  <a:gd name="connsiteX102" fmla="*/ 1591045 w 1643643"/>
                  <a:gd name="connsiteY102" fmla="*/ 1174375 h 1885950"/>
                  <a:gd name="connsiteX103" fmla="*/ 1367645 w 1643643"/>
                  <a:gd name="connsiteY103" fmla="*/ 1231925 h 1885950"/>
                  <a:gd name="connsiteX104" fmla="*/ 1215769 w 1643643"/>
                  <a:gd name="connsiteY104" fmla="*/ 1142286 h 1885950"/>
                  <a:gd name="connsiteX105" fmla="*/ 1540295 w 1643643"/>
                  <a:gd name="connsiteY105" fmla="*/ 1058675 h 1885950"/>
                  <a:gd name="connsiteX106" fmla="*/ 1560841 w 1643643"/>
                  <a:gd name="connsiteY106" fmla="*/ 1023842 h 1885950"/>
                  <a:gd name="connsiteX107" fmla="*/ 1526008 w 1643643"/>
                  <a:gd name="connsiteY107" fmla="*/ 1003297 h 1885950"/>
                  <a:gd name="connsiteX108" fmla="*/ 1146218 w 1643643"/>
                  <a:gd name="connsiteY108" fmla="*/ 1101195 h 1885950"/>
                  <a:gd name="connsiteX109" fmla="*/ 1006943 w 1643643"/>
                  <a:gd name="connsiteY109" fmla="*/ 1018956 h 1885950"/>
                  <a:gd name="connsiteX110" fmla="*/ 1007772 w 1643643"/>
                  <a:gd name="connsiteY110" fmla="*/ 869280 h 1885950"/>
                  <a:gd name="connsiteX111" fmla="*/ 1148104 w 1643643"/>
                  <a:gd name="connsiteY111" fmla="*/ 788670 h 1885950"/>
                  <a:gd name="connsiteX112" fmla="*/ 1526780 w 1643643"/>
                  <a:gd name="connsiteY112" fmla="*/ 891140 h 1885950"/>
                  <a:gd name="connsiteX113" fmla="*/ 1534266 w 1643643"/>
                  <a:gd name="connsiteY113" fmla="*/ 892169 h 1885950"/>
                  <a:gd name="connsiteX114" fmla="*/ 1562804 w 1643643"/>
                  <a:gd name="connsiteY114" fmla="*/ 863559 h 1885950"/>
                  <a:gd name="connsiteX115" fmla="*/ 1541724 w 1643643"/>
                  <a:gd name="connsiteY115" fmla="*/ 836019 h 1885950"/>
                  <a:gd name="connsiteX116" fmla="*/ 1218198 w 1643643"/>
                  <a:gd name="connsiteY116" fmla="*/ 748494 h 1885950"/>
                  <a:gd name="connsiteX117" fmla="*/ 1371189 w 1643643"/>
                  <a:gd name="connsiteY117" fmla="*/ 660711 h 1885950"/>
                  <a:gd name="connsiteX118" fmla="*/ 1593816 w 1643643"/>
                  <a:gd name="connsiteY118" fmla="*/ 720947 h 1885950"/>
                  <a:gd name="connsiteX119" fmla="*/ 1601275 w 1643643"/>
                  <a:gd name="connsiteY119" fmla="*/ 721976 h 1885950"/>
                  <a:gd name="connsiteX120" fmla="*/ 1629812 w 1643643"/>
                  <a:gd name="connsiteY120" fmla="*/ 693367 h 1885950"/>
                  <a:gd name="connsiteX121" fmla="*/ 1608733 w 1643643"/>
                  <a:gd name="connsiteY121" fmla="*/ 665826 h 1885950"/>
                  <a:gd name="connsiteX122" fmla="*/ 1441283 w 1643643"/>
                  <a:gd name="connsiteY122" fmla="*/ 620478 h 1885950"/>
                  <a:gd name="connsiteX123" fmla="*/ 1629278 w 1643643"/>
                  <a:gd name="connsiteY123" fmla="*/ 512578 h 1885950"/>
                  <a:gd name="connsiteX124" fmla="*/ 1639851 w 1643643"/>
                  <a:gd name="connsiteY124" fmla="*/ 473576 h 1885950"/>
                  <a:gd name="connsiteX125" fmla="*/ 1639851 w 1643643"/>
                  <a:gd name="connsiteY125" fmla="*/ 473573 h 1885950"/>
                  <a:gd name="connsiteX126" fmla="*/ 822006 w 1643643"/>
                  <a:gd name="connsiteY126" fmla="*/ 1085850 h 1885950"/>
                  <a:gd name="connsiteX127" fmla="*/ 679131 w 1643643"/>
                  <a:gd name="connsiteY127" fmla="*/ 942975 h 1885950"/>
                  <a:gd name="connsiteX128" fmla="*/ 822006 w 1643643"/>
                  <a:gd name="connsiteY128" fmla="*/ 800100 h 1885950"/>
                  <a:gd name="connsiteX129" fmla="*/ 964881 w 1643643"/>
                  <a:gd name="connsiteY129" fmla="*/ 942975 h 1885950"/>
                  <a:gd name="connsiteX130" fmla="*/ 822006 w 1643643"/>
                  <a:gd name="connsiteY130"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301426 w 1643643"/>
                  <a:gd name="connsiteY48" fmla="*/ 1274788 h 1885950"/>
                  <a:gd name="connsiteX49" fmla="*/ 454388 w 1643643"/>
                  <a:gd name="connsiteY49" fmla="*/ 1187006 h 1885950"/>
                  <a:gd name="connsiteX50" fmla="*/ 366635 w 1643643"/>
                  <a:gd name="connsiteY50" fmla="*/ 1510475 h 1885950"/>
                  <a:gd name="connsiteX51" fmla="*/ 386737 w 1643643"/>
                  <a:gd name="connsiteY51" fmla="*/ 1545550 h 1885950"/>
                  <a:gd name="connsiteX52" fmla="*/ 421813 w 1643643"/>
                  <a:gd name="connsiteY52" fmla="*/ 1525448 h 1885950"/>
                  <a:gd name="connsiteX53" fmla="*/ 664757 w 1643643"/>
                  <a:gd name="connsiteY53" fmla="*/ 1066190 h 1885950"/>
                  <a:gd name="connsiteX54" fmla="*/ 793345 w 1643643"/>
                  <a:gd name="connsiteY54" fmla="*/ 1140714 h 1885950"/>
                  <a:gd name="connsiteX55" fmla="*/ 793345 w 1643643"/>
                  <a:gd name="connsiteY55" fmla="*/ 1302620 h 1885950"/>
                  <a:gd name="connsiteX56" fmla="*/ 516110 w 1643643"/>
                  <a:gd name="connsiteY56" fmla="*/ 1579998 h 1885950"/>
                  <a:gd name="connsiteX57" fmla="*/ 516813 w 1643643"/>
                  <a:gd name="connsiteY57" fmla="*/ 1620403 h 1885950"/>
                  <a:gd name="connsiteX58" fmla="*/ 556515 w 1643643"/>
                  <a:gd name="connsiteY58" fmla="*/ 1620403 h 1885950"/>
                  <a:gd name="connsiteX59" fmla="*/ 793488 w 1643643"/>
                  <a:gd name="connsiteY59" fmla="*/ 1383430 h 1885950"/>
                  <a:gd name="connsiteX60" fmla="*/ 793488 w 1643643"/>
                  <a:gd name="connsiteY60" fmla="*/ 1559795 h 1885950"/>
                  <a:gd name="connsiteX61" fmla="*/ 630410 w 1643643"/>
                  <a:gd name="connsiteY61" fmla="*/ 1722873 h 1885950"/>
                  <a:gd name="connsiteX62" fmla="*/ 631113 w 1643643"/>
                  <a:gd name="connsiteY62" fmla="*/ 1763278 h 1885950"/>
                  <a:gd name="connsiteX63" fmla="*/ 670815 w 1643643"/>
                  <a:gd name="connsiteY63" fmla="*/ 1763278 h 1885950"/>
                  <a:gd name="connsiteX64" fmla="*/ 793488 w 1643643"/>
                  <a:gd name="connsiteY64" fmla="*/ 1640605 h 1885950"/>
                  <a:gd name="connsiteX65" fmla="*/ 793488 w 1643643"/>
                  <a:gd name="connsiteY65" fmla="*/ 1857375 h 1885950"/>
                  <a:gd name="connsiteX66" fmla="*/ 822063 w 1643643"/>
                  <a:gd name="connsiteY66" fmla="*/ 1885950 h 1885950"/>
                  <a:gd name="connsiteX67" fmla="*/ 850638 w 1643643"/>
                  <a:gd name="connsiteY67" fmla="*/ 1857375 h 1885950"/>
                  <a:gd name="connsiteX68" fmla="*/ 850638 w 1643643"/>
                  <a:gd name="connsiteY68" fmla="*/ 1640605 h 1885950"/>
                  <a:gd name="connsiteX69" fmla="*/ 973310 w 1643643"/>
                  <a:gd name="connsiteY69" fmla="*/ 1763278 h 1885950"/>
                  <a:gd name="connsiteX70" fmla="*/ 1013715 w 1643643"/>
                  <a:gd name="connsiteY70" fmla="*/ 1763980 h 1885950"/>
                  <a:gd name="connsiteX71" fmla="*/ 1014418 w 1643643"/>
                  <a:gd name="connsiteY71" fmla="*/ 1723575 h 1885950"/>
                  <a:gd name="connsiteX72" fmla="*/ 1013715 w 1643643"/>
                  <a:gd name="connsiteY72" fmla="*/ 1722873 h 1885950"/>
                  <a:gd name="connsiteX73" fmla="*/ 850638 w 1643643"/>
                  <a:gd name="connsiteY73" fmla="*/ 1559795 h 1885950"/>
                  <a:gd name="connsiteX74" fmla="*/ 850638 w 1643643"/>
                  <a:gd name="connsiteY74" fmla="*/ 1383430 h 1885950"/>
                  <a:gd name="connsiteX75" fmla="*/ 1087610 w 1643643"/>
                  <a:gd name="connsiteY75" fmla="*/ 1620403 h 1885950"/>
                  <a:gd name="connsiteX76" fmla="*/ 1128015 w 1643643"/>
                  <a:gd name="connsiteY76" fmla="*/ 1621105 h 1885950"/>
                  <a:gd name="connsiteX77" fmla="*/ 1128718 w 1643643"/>
                  <a:gd name="connsiteY77" fmla="*/ 1580700 h 1885950"/>
                  <a:gd name="connsiteX78" fmla="*/ 1128015 w 1643643"/>
                  <a:gd name="connsiteY78" fmla="*/ 1579998 h 1885950"/>
                  <a:gd name="connsiteX79" fmla="*/ 850638 w 1643643"/>
                  <a:gd name="connsiteY79" fmla="*/ 1302620 h 1885950"/>
                  <a:gd name="connsiteX80" fmla="*/ 850638 w 1643643"/>
                  <a:gd name="connsiteY80" fmla="*/ 1140714 h 1885950"/>
                  <a:gd name="connsiteX81" fmla="*/ 977854 w 1643643"/>
                  <a:gd name="connsiteY81" fmla="*/ 1068134 h 1885950"/>
                  <a:gd name="connsiteX82" fmla="*/ 1117243 w 1643643"/>
                  <a:gd name="connsiteY82" fmla="*/ 1150401 h 1885950"/>
                  <a:gd name="connsiteX83" fmla="*/ 1215055 w 1643643"/>
                  <a:gd name="connsiteY83" fmla="*/ 1530277 h 1885950"/>
                  <a:gd name="connsiteX84" fmla="*/ 1242687 w 1643643"/>
                  <a:gd name="connsiteY84" fmla="*/ 1551737 h 1885950"/>
                  <a:gd name="connsiteX85" fmla="*/ 1249831 w 1643643"/>
                  <a:gd name="connsiteY85" fmla="*/ 1550823 h 1885950"/>
                  <a:gd name="connsiteX86" fmla="*/ 1270376 w 1643643"/>
                  <a:gd name="connsiteY86" fmla="*/ 1516047 h 1885950"/>
                  <a:gd name="connsiteX87" fmla="*/ 1186766 w 1643643"/>
                  <a:gd name="connsiteY87" fmla="*/ 1191578 h 1885950"/>
                  <a:gd name="connsiteX88" fmla="*/ 1338642 w 1643643"/>
                  <a:gd name="connsiteY88" fmla="*/ 1281217 h 1885950"/>
                  <a:gd name="connsiteX89" fmla="*/ 1396220 w 1643643"/>
                  <a:gd name="connsiteY89" fmla="*/ 1504474 h 1885950"/>
                  <a:gd name="connsiteX90" fmla="*/ 1423881 w 1643643"/>
                  <a:gd name="connsiteY90" fmla="*/ 1525905 h 1885950"/>
                  <a:gd name="connsiteX91" fmla="*/ 1431025 w 1643643"/>
                  <a:gd name="connsiteY91" fmla="*/ 1525019 h 1885950"/>
                  <a:gd name="connsiteX92" fmla="*/ 1451582 w 1643643"/>
                  <a:gd name="connsiteY92" fmla="*/ 1490226 h 1885950"/>
                  <a:gd name="connsiteX93" fmla="*/ 1451570 w 1643643"/>
                  <a:gd name="connsiteY93" fmla="*/ 1490186 h 1885950"/>
                  <a:gd name="connsiteX94" fmla="*/ 1408279 w 1643643"/>
                  <a:gd name="connsiteY94" fmla="*/ 1322222 h 1885950"/>
                  <a:gd name="connsiteX95" fmla="*/ 1594960 w 1643643"/>
                  <a:gd name="connsiteY95" fmla="*/ 1432408 h 1885950"/>
                  <a:gd name="connsiteX96" fmla="*/ 1634093 w 1643643"/>
                  <a:gd name="connsiteY96" fmla="*/ 1422306 h 1885950"/>
                  <a:gd name="connsiteX97" fmla="*/ 1623992 w 1643643"/>
                  <a:gd name="connsiteY97" fmla="*/ 1383173 h 1885950"/>
                  <a:gd name="connsiteX98" fmla="*/ 1437340 w 1643643"/>
                  <a:gd name="connsiteY98" fmla="*/ 1272988 h 1885950"/>
                  <a:gd name="connsiteX99" fmla="*/ 1605332 w 1643643"/>
                  <a:gd name="connsiteY99" fmla="*/ 1229725 h 1885950"/>
                  <a:gd name="connsiteX100" fmla="*/ 1625863 w 1643643"/>
                  <a:gd name="connsiteY100" fmla="*/ 1194907 h 1885950"/>
                  <a:gd name="connsiteX101" fmla="*/ 1591045 w 1643643"/>
                  <a:gd name="connsiteY101" fmla="*/ 1174375 h 1885950"/>
                  <a:gd name="connsiteX102" fmla="*/ 1367645 w 1643643"/>
                  <a:gd name="connsiteY102" fmla="*/ 1231925 h 1885950"/>
                  <a:gd name="connsiteX103" fmla="*/ 1215769 w 1643643"/>
                  <a:gd name="connsiteY103" fmla="*/ 1142286 h 1885950"/>
                  <a:gd name="connsiteX104" fmla="*/ 1540295 w 1643643"/>
                  <a:gd name="connsiteY104" fmla="*/ 1058675 h 1885950"/>
                  <a:gd name="connsiteX105" fmla="*/ 1560841 w 1643643"/>
                  <a:gd name="connsiteY105" fmla="*/ 1023842 h 1885950"/>
                  <a:gd name="connsiteX106" fmla="*/ 1526008 w 1643643"/>
                  <a:gd name="connsiteY106" fmla="*/ 1003297 h 1885950"/>
                  <a:gd name="connsiteX107" fmla="*/ 1146218 w 1643643"/>
                  <a:gd name="connsiteY107" fmla="*/ 1101195 h 1885950"/>
                  <a:gd name="connsiteX108" fmla="*/ 1006943 w 1643643"/>
                  <a:gd name="connsiteY108" fmla="*/ 1018956 h 1885950"/>
                  <a:gd name="connsiteX109" fmla="*/ 1007772 w 1643643"/>
                  <a:gd name="connsiteY109" fmla="*/ 869280 h 1885950"/>
                  <a:gd name="connsiteX110" fmla="*/ 1148104 w 1643643"/>
                  <a:gd name="connsiteY110" fmla="*/ 788670 h 1885950"/>
                  <a:gd name="connsiteX111" fmla="*/ 1526780 w 1643643"/>
                  <a:gd name="connsiteY111" fmla="*/ 891140 h 1885950"/>
                  <a:gd name="connsiteX112" fmla="*/ 1534266 w 1643643"/>
                  <a:gd name="connsiteY112" fmla="*/ 892169 h 1885950"/>
                  <a:gd name="connsiteX113" fmla="*/ 1562804 w 1643643"/>
                  <a:gd name="connsiteY113" fmla="*/ 863559 h 1885950"/>
                  <a:gd name="connsiteX114" fmla="*/ 1541724 w 1643643"/>
                  <a:gd name="connsiteY114" fmla="*/ 836019 h 1885950"/>
                  <a:gd name="connsiteX115" fmla="*/ 1218198 w 1643643"/>
                  <a:gd name="connsiteY115" fmla="*/ 748494 h 1885950"/>
                  <a:gd name="connsiteX116" fmla="*/ 1371189 w 1643643"/>
                  <a:gd name="connsiteY116" fmla="*/ 660711 h 1885950"/>
                  <a:gd name="connsiteX117" fmla="*/ 1593816 w 1643643"/>
                  <a:gd name="connsiteY117" fmla="*/ 720947 h 1885950"/>
                  <a:gd name="connsiteX118" fmla="*/ 1601275 w 1643643"/>
                  <a:gd name="connsiteY118" fmla="*/ 721976 h 1885950"/>
                  <a:gd name="connsiteX119" fmla="*/ 1629812 w 1643643"/>
                  <a:gd name="connsiteY119" fmla="*/ 693367 h 1885950"/>
                  <a:gd name="connsiteX120" fmla="*/ 1608733 w 1643643"/>
                  <a:gd name="connsiteY120" fmla="*/ 665826 h 1885950"/>
                  <a:gd name="connsiteX121" fmla="*/ 1441283 w 1643643"/>
                  <a:gd name="connsiteY121" fmla="*/ 620478 h 1885950"/>
                  <a:gd name="connsiteX122" fmla="*/ 1629278 w 1643643"/>
                  <a:gd name="connsiteY122" fmla="*/ 512578 h 1885950"/>
                  <a:gd name="connsiteX123" fmla="*/ 1639851 w 1643643"/>
                  <a:gd name="connsiteY123" fmla="*/ 473576 h 1885950"/>
                  <a:gd name="connsiteX124" fmla="*/ 1639851 w 1643643"/>
                  <a:gd name="connsiteY124" fmla="*/ 473573 h 1885950"/>
                  <a:gd name="connsiteX125" fmla="*/ 822006 w 1643643"/>
                  <a:gd name="connsiteY125" fmla="*/ 1085850 h 1885950"/>
                  <a:gd name="connsiteX126" fmla="*/ 679131 w 1643643"/>
                  <a:gd name="connsiteY126" fmla="*/ 942975 h 1885950"/>
                  <a:gd name="connsiteX127" fmla="*/ 822006 w 1643643"/>
                  <a:gd name="connsiteY127" fmla="*/ 800100 h 1885950"/>
                  <a:gd name="connsiteX128" fmla="*/ 964881 w 1643643"/>
                  <a:gd name="connsiteY128" fmla="*/ 942975 h 1885950"/>
                  <a:gd name="connsiteX129" fmla="*/ 822006 w 1643643"/>
                  <a:gd name="connsiteY129"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241162 w 1643643"/>
                  <a:gd name="connsiteY47" fmla="*/ 1497416 h 1885950"/>
                  <a:gd name="connsiteX48" fmla="*/ 454388 w 1643643"/>
                  <a:gd name="connsiteY48" fmla="*/ 1187006 h 1885950"/>
                  <a:gd name="connsiteX49" fmla="*/ 366635 w 1643643"/>
                  <a:gd name="connsiteY49" fmla="*/ 1510475 h 1885950"/>
                  <a:gd name="connsiteX50" fmla="*/ 386737 w 1643643"/>
                  <a:gd name="connsiteY50" fmla="*/ 1545550 h 1885950"/>
                  <a:gd name="connsiteX51" fmla="*/ 421813 w 1643643"/>
                  <a:gd name="connsiteY51" fmla="*/ 1525448 h 1885950"/>
                  <a:gd name="connsiteX52" fmla="*/ 664757 w 1643643"/>
                  <a:gd name="connsiteY52" fmla="*/ 1066190 h 1885950"/>
                  <a:gd name="connsiteX53" fmla="*/ 793345 w 1643643"/>
                  <a:gd name="connsiteY53" fmla="*/ 1140714 h 1885950"/>
                  <a:gd name="connsiteX54" fmla="*/ 793345 w 1643643"/>
                  <a:gd name="connsiteY54" fmla="*/ 1302620 h 1885950"/>
                  <a:gd name="connsiteX55" fmla="*/ 516110 w 1643643"/>
                  <a:gd name="connsiteY55" fmla="*/ 1579998 h 1885950"/>
                  <a:gd name="connsiteX56" fmla="*/ 516813 w 1643643"/>
                  <a:gd name="connsiteY56" fmla="*/ 1620403 h 1885950"/>
                  <a:gd name="connsiteX57" fmla="*/ 556515 w 1643643"/>
                  <a:gd name="connsiteY57" fmla="*/ 1620403 h 1885950"/>
                  <a:gd name="connsiteX58" fmla="*/ 793488 w 1643643"/>
                  <a:gd name="connsiteY58" fmla="*/ 1383430 h 1885950"/>
                  <a:gd name="connsiteX59" fmla="*/ 793488 w 1643643"/>
                  <a:gd name="connsiteY59" fmla="*/ 1559795 h 1885950"/>
                  <a:gd name="connsiteX60" fmla="*/ 630410 w 1643643"/>
                  <a:gd name="connsiteY60" fmla="*/ 1722873 h 1885950"/>
                  <a:gd name="connsiteX61" fmla="*/ 631113 w 1643643"/>
                  <a:gd name="connsiteY61" fmla="*/ 1763278 h 1885950"/>
                  <a:gd name="connsiteX62" fmla="*/ 670815 w 1643643"/>
                  <a:gd name="connsiteY62" fmla="*/ 1763278 h 1885950"/>
                  <a:gd name="connsiteX63" fmla="*/ 793488 w 1643643"/>
                  <a:gd name="connsiteY63" fmla="*/ 1640605 h 1885950"/>
                  <a:gd name="connsiteX64" fmla="*/ 793488 w 1643643"/>
                  <a:gd name="connsiteY64" fmla="*/ 1857375 h 1885950"/>
                  <a:gd name="connsiteX65" fmla="*/ 822063 w 1643643"/>
                  <a:gd name="connsiteY65" fmla="*/ 1885950 h 1885950"/>
                  <a:gd name="connsiteX66" fmla="*/ 850638 w 1643643"/>
                  <a:gd name="connsiteY66" fmla="*/ 1857375 h 1885950"/>
                  <a:gd name="connsiteX67" fmla="*/ 850638 w 1643643"/>
                  <a:gd name="connsiteY67" fmla="*/ 1640605 h 1885950"/>
                  <a:gd name="connsiteX68" fmla="*/ 973310 w 1643643"/>
                  <a:gd name="connsiteY68" fmla="*/ 1763278 h 1885950"/>
                  <a:gd name="connsiteX69" fmla="*/ 1013715 w 1643643"/>
                  <a:gd name="connsiteY69" fmla="*/ 1763980 h 1885950"/>
                  <a:gd name="connsiteX70" fmla="*/ 1014418 w 1643643"/>
                  <a:gd name="connsiteY70" fmla="*/ 1723575 h 1885950"/>
                  <a:gd name="connsiteX71" fmla="*/ 1013715 w 1643643"/>
                  <a:gd name="connsiteY71" fmla="*/ 1722873 h 1885950"/>
                  <a:gd name="connsiteX72" fmla="*/ 850638 w 1643643"/>
                  <a:gd name="connsiteY72" fmla="*/ 1559795 h 1885950"/>
                  <a:gd name="connsiteX73" fmla="*/ 850638 w 1643643"/>
                  <a:gd name="connsiteY73" fmla="*/ 1383430 h 1885950"/>
                  <a:gd name="connsiteX74" fmla="*/ 1087610 w 1643643"/>
                  <a:gd name="connsiteY74" fmla="*/ 1620403 h 1885950"/>
                  <a:gd name="connsiteX75" fmla="*/ 1128015 w 1643643"/>
                  <a:gd name="connsiteY75" fmla="*/ 1621105 h 1885950"/>
                  <a:gd name="connsiteX76" fmla="*/ 1128718 w 1643643"/>
                  <a:gd name="connsiteY76" fmla="*/ 1580700 h 1885950"/>
                  <a:gd name="connsiteX77" fmla="*/ 1128015 w 1643643"/>
                  <a:gd name="connsiteY77" fmla="*/ 1579998 h 1885950"/>
                  <a:gd name="connsiteX78" fmla="*/ 850638 w 1643643"/>
                  <a:gd name="connsiteY78" fmla="*/ 1302620 h 1885950"/>
                  <a:gd name="connsiteX79" fmla="*/ 850638 w 1643643"/>
                  <a:gd name="connsiteY79" fmla="*/ 1140714 h 1885950"/>
                  <a:gd name="connsiteX80" fmla="*/ 977854 w 1643643"/>
                  <a:gd name="connsiteY80" fmla="*/ 1068134 h 1885950"/>
                  <a:gd name="connsiteX81" fmla="*/ 1117243 w 1643643"/>
                  <a:gd name="connsiteY81" fmla="*/ 1150401 h 1885950"/>
                  <a:gd name="connsiteX82" fmla="*/ 1215055 w 1643643"/>
                  <a:gd name="connsiteY82" fmla="*/ 1530277 h 1885950"/>
                  <a:gd name="connsiteX83" fmla="*/ 1242687 w 1643643"/>
                  <a:gd name="connsiteY83" fmla="*/ 1551737 h 1885950"/>
                  <a:gd name="connsiteX84" fmla="*/ 1249831 w 1643643"/>
                  <a:gd name="connsiteY84" fmla="*/ 1550823 h 1885950"/>
                  <a:gd name="connsiteX85" fmla="*/ 1270376 w 1643643"/>
                  <a:gd name="connsiteY85" fmla="*/ 1516047 h 1885950"/>
                  <a:gd name="connsiteX86" fmla="*/ 1186766 w 1643643"/>
                  <a:gd name="connsiteY86" fmla="*/ 1191578 h 1885950"/>
                  <a:gd name="connsiteX87" fmla="*/ 1338642 w 1643643"/>
                  <a:gd name="connsiteY87" fmla="*/ 1281217 h 1885950"/>
                  <a:gd name="connsiteX88" fmla="*/ 1396220 w 1643643"/>
                  <a:gd name="connsiteY88" fmla="*/ 1504474 h 1885950"/>
                  <a:gd name="connsiteX89" fmla="*/ 1423881 w 1643643"/>
                  <a:gd name="connsiteY89" fmla="*/ 1525905 h 1885950"/>
                  <a:gd name="connsiteX90" fmla="*/ 1431025 w 1643643"/>
                  <a:gd name="connsiteY90" fmla="*/ 1525019 h 1885950"/>
                  <a:gd name="connsiteX91" fmla="*/ 1451582 w 1643643"/>
                  <a:gd name="connsiteY91" fmla="*/ 1490226 h 1885950"/>
                  <a:gd name="connsiteX92" fmla="*/ 1451570 w 1643643"/>
                  <a:gd name="connsiteY92" fmla="*/ 1490186 h 1885950"/>
                  <a:gd name="connsiteX93" fmla="*/ 1408279 w 1643643"/>
                  <a:gd name="connsiteY93" fmla="*/ 1322222 h 1885950"/>
                  <a:gd name="connsiteX94" fmla="*/ 1594960 w 1643643"/>
                  <a:gd name="connsiteY94" fmla="*/ 1432408 h 1885950"/>
                  <a:gd name="connsiteX95" fmla="*/ 1634093 w 1643643"/>
                  <a:gd name="connsiteY95" fmla="*/ 1422306 h 1885950"/>
                  <a:gd name="connsiteX96" fmla="*/ 1623992 w 1643643"/>
                  <a:gd name="connsiteY96" fmla="*/ 1383173 h 1885950"/>
                  <a:gd name="connsiteX97" fmla="*/ 1437340 w 1643643"/>
                  <a:gd name="connsiteY97" fmla="*/ 1272988 h 1885950"/>
                  <a:gd name="connsiteX98" fmla="*/ 1605332 w 1643643"/>
                  <a:gd name="connsiteY98" fmla="*/ 1229725 h 1885950"/>
                  <a:gd name="connsiteX99" fmla="*/ 1625863 w 1643643"/>
                  <a:gd name="connsiteY99" fmla="*/ 1194907 h 1885950"/>
                  <a:gd name="connsiteX100" fmla="*/ 1591045 w 1643643"/>
                  <a:gd name="connsiteY100" fmla="*/ 1174375 h 1885950"/>
                  <a:gd name="connsiteX101" fmla="*/ 1367645 w 1643643"/>
                  <a:gd name="connsiteY101" fmla="*/ 1231925 h 1885950"/>
                  <a:gd name="connsiteX102" fmla="*/ 1215769 w 1643643"/>
                  <a:gd name="connsiteY102" fmla="*/ 1142286 h 1885950"/>
                  <a:gd name="connsiteX103" fmla="*/ 1540295 w 1643643"/>
                  <a:gd name="connsiteY103" fmla="*/ 1058675 h 1885950"/>
                  <a:gd name="connsiteX104" fmla="*/ 1560841 w 1643643"/>
                  <a:gd name="connsiteY104" fmla="*/ 1023842 h 1885950"/>
                  <a:gd name="connsiteX105" fmla="*/ 1526008 w 1643643"/>
                  <a:gd name="connsiteY105" fmla="*/ 1003297 h 1885950"/>
                  <a:gd name="connsiteX106" fmla="*/ 1146218 w 1643643"/>
                  <a:gd name="connsiteY106" fmla="*/ 1101195 h 1885950"/>
                  <a:gd name="connsiteX107" fmla="*/ 1006943 w 1643643"/>
                  <a:gd name="connsiteY107" fmla="*/ 1018956 h 1885950"/>
                  <a:gd name="connsiteX108" fmla="*/ 1007772 w 1643643"/>
                  <a:gd name="connsiteY108" fmla="*/ 869280 h 1885950"/>
                  <a:gd name="connsiteX109" fmla="*/ 1148104 w 1643643"/>
                  <a:gd name="connsiteY109" fmla="*/ 788670 h 1885950"/>
                  <a:gd name="connsiteX110" fmla="*/ 1526780 w 1643643"/>
                  <a:gd name="connsiteY110" fmla="*/ 891140 h 1885950"/>
                  <a:gd name="connsiteX111" fmla="*/ 1534266 w 1643643"/>
                  <a:gd name="connsiteY111" fmla="*/ 892169 h 1885950"/>
                  <a:gd name="connsiteX112" fmla="*/ 1562804 w 1643643"/>
                  <a:gd name="connsiteY112" fmla="*/ 863559 h 1885950"/>
                  <a:gd name="connsiteX113" fmla="*/ 1541724 w 1643643"/>
                  <a:gd name="connsiteY113" fmla="*/ 836019 h 1885950"/>
                  <a:gd name="connsiteX114" fmla="*/ 1218198 w 1643643"/>
                  <a:gd name="connsiteY114" fmla="*/ 748494 h 1885950"/>
                  <a:gd name="connsiteX115" fmla="*/ 1371189 w 1643643"/>
                  <a:gd name="connsiteY115" fmla="*/ 660711 h 1885950"/>
                  <a:gd name="connsiteX116" fmla="*/ 1593816 w 1643643"/>
                  <a:gd name="connsiteY116" fmla="*/ 720947 h 1885950"/>
                  <a:gd name="connsiteX117" fmla="*/ 1601275 w 1643643"/>
                  <a:gd name="connsiteY117" fmla="*/ 721976 h 1885950"/>
                  <a:gd name="connsiteX118" fmla="*/ 1629812 w 1643643"/>
                  <a:gd name="connsiteY118" fmla="*/ 693367 h 1885950"/>
                  <a:gd name="connsiteX119" fmla="*/ 1608733 w 1643643"/>
                  <a:gd name="connsiteY119" fmla="*/ 665826 h 1885950"/>
                  <a:gd name="connsiteX120" fmla="*/ 1441283 w 1643643"/>
                  <a:gd name="connsiteY120" fmla="*/ 620478 h 1885950"/>
                  <a:gd name="connsiteX121" fmla="*/ 1629278 w 1643643"/>
                  <a:gd name="connsiteY121" fmla="*/ 512578 h 1885950"/>
                  <a:gd name="connsiteX122" fmla="*/ 1639851 w 1643643"/>
                  <a:gd name="connsiteY122" fmla="*/ 473576 h 1885950"/>
                  <a:gd name="connsiteX123" fmla="*/ 1639851 w 1643643"/>
                  <a:gd name="connsiteY123" fmla="*/ 473573 h 1885950"/>
                  <a:gd name="connsiteX124" fmla="*/ 822006 w 1643643"/>
                  <a:gd name="connsiteY124" fmla="*/ 1085850 h 1885950"/>
                  <a:gd name="connsiteX125" fmla="*/ 679131 w 1643643"/>
                  <a:gd name="connsiteY125" fmla="*/ 942975 h 1885950"/>
                  <a:gd name="connsiteX126" fmla="*/ 822006 w 1643643"/>
                  <a:gd name="connsiteY126" fmla="*/ 800100 h 1885950"/>
                  <a:gd name="connsiteX127" fmla="*/ 964881 w 1643643"/>
                  <a:gd name="connsiteY127" fmla="*/ 942975 h 1885950"/>
                  <a:gd name="connsiteX128" fmla="*/ 822006 w 1643643"/>
                  <a:gd name="connsiteY128"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213587 w 1643643"/>
                  <a:gd name="connsiteY46" fmla="*/ 1518533 h 1885950"/>
                  <a:gd name="connsiteX47" fmla="*/ 454388 w 1643643"/>
                  <a:gd name="connsiteY47" fmla="*/ 1187006 h 1885950"/>
                  <a:gd name="connsiteX48" fmla="*/ 366635 w 1643643"/>
                  <a:gd name="connsiteY48" fmla="*/ 1510475 h 1885950"/>
                  <a:gd name="connsiteX49" fmla="*/ 386737 w 1643643"/>
                  <a:gd name="connsiteY49" fmla="*/ 1545550 h 1885950"/>
                  <a:gd name="connsiteX50" fmla="*/ 421813 w 1643643"/>
                  <a:gd name="connsiteY50" fmla="*/ 1525448 h 1885950"/>
                  <a:gd name="connsiteX51" fmla="*/ 664757 w 1643643"/>
                  <a:gd name="connsiteY51" fmla="*/ 1066190 h 1885950"/>
                  <a:gd name="connsiteX52" fmla="*/ 793345 w 1643643"/>
                  <a:gd name="connsiteY52" fmla="*/ 1140714 h 1885950"/>
                  <a:gd name="connsiteX53" fmla="*/ 793345 w 1643643"/>
                  <a:gd name="connsiteY53" fmla="*/ 1302620 h 1885950"/>
                  <a:gd name="connsiteX54" fmla="*/ 516110 w 1643643"/>
                  <a:gd name="connsiteY54" fmla="*/ 1579998 h 1885950"/>
                  <a:gd name="connsiteX55" fmla="*/ 516813 w 1643643"/>
                  <a:gd name="connsiteY55" fmla="*/ 1620403 h 1885950"/>
                  <a:gd name="connsiteX56" fmla="*/ 556515 w 1643643"/>
                  <a:gd name="connsiteY56" fmla="*/ 1620403 h 1885950"/>
                  <a:gd name="connsiteX57" fmla="*/ 793488 w 1643643"/>
                  <a:gd name="connsiteY57" fmla="*/ 1383430 h 1885950"/>
                  <a:gd name="connsiteX58" fmla="*/ 793488 w 1643643"/>
                  <a:gd name="connsiteY58" fmla="*/ 1559795 h 1885950"/>
                  <a:gd name="connsiteX59" fmla="*/ 630410 w 1643643"/>
                  <a:gd name="connsiteY59" fmla="*/ 1722873 h 1885950"/>
                  <a:gd name="connsiteX60" fmla="*/ 631113 w 1643643"/>
                  <a:gd name="connsiteY60" fmla="*/ 1763278 h 1885950"/>
                  <a:gd name="connsiteX61" fmla="*/ 670815 w 1643643"/>
                  <a:gd name="connsiteY61" fmla="*/ 1763278 h 1885950"/>
                  <a:gd name="connsiteX62" fmla="*/ 793488 w 1643643"/>
                  <a:gd name="connsiteY62" fmla="*/ 1640605 h 1885950"/>
                  <a:gd name="connsiteX63" fmla="*/ 793488 w 1643643"/>
                  <a:gd name="connsiteY63" fmla="*/ 1857375 h 1885950"/>
                  <a:gd name="connsiteX64" fmla="*/ 822063 w 1643643"/>
                  <a:gd name="connsiteY64" fmla="*/ 1885950 h 1885950"/>
                  <a:gd name="connsiteX65" fmla="*/ 850638 w 1643643"/>
                  <a:gd name="connsiteY65" fmla="*/ 1857375 h 1885950"/>
                  <a:gd name="connsiteX66" fmla="*/ 850638 w 1643643"/>
                  <a:gd name="connsiteY66" fmla="*/ 1640605 h 1885950"/>
                  <a:gd name="connsiteX67" fmla="*/ 973310 w 1643643"/>
                  <a:gd name="connsiteY67" fmla="*/ 1763278 h 1885950"/>
                  <a:gd name="connsiteX68" fmla="*/ 1013715 w 1643643"/>
                  <a:gd name="connsiteY68" fmla="*/ 1763980 h 1885950"/>
                  <a:gd name="connsiteX69" fmla="*/ 1014418 w 1643643"/>
                  <a:gd name="connsiteY69" fmla="*/ 1723575 h 1885950"/>
                  <a:gd name="connsiteX70" fmla="*/ 1013715 w 1643643"/>
                  <a:gd name="connsiteY70" fmla="*/ 1722873 h 1885950"/>
                  <a:gd name="connsiteX71" fmla="*/ 850638 w 1643643"/>
                  <a:gd name="connsiteY71" fmla="*/ 1559795 h 1885950"/>
                  <a:gd name="connsiteX72" fmla="*/ 850638 w 1643643"/>
                  <a:gd name="connsiteY72" fmla="*/ 1383430 h 1885950"/>
                  <a:gd name="connsiteX73" fmla="*/ 1087610 w 1643643"/>
                  <a:gd name="connsiteY73" fmla="*/ 1620403 h 1885950"/>
                  <a:gd name="connsiteX74" fmla="*/ 1128015 w 1643643"/>
                  <a:gd name="connsiteY74" fmla="*/ 1621105 h 1885950"/>
                  <a:gd name="connsiteX75" fmla="*/ 1128718 w 1643643"/>
                  <a:gd name="connsiteY75" fmla="*/ 1580700 h 1885950"/>
                  <a:gd name="connsiteX76" fmla="*/ 1128015 w 1643643"/>
                  <a:gd name="connsiteY76" fmla="*/ 1579998 h 1885950"/>
                  <a:gd name="connsiteX77" fmla="*/ 850638 w 1643643"/>
                  <a:gd name="connsiteY77" fmla="*/ 1302620 h 1885950"/>
                  <a:gd name="connsiteX78" fmla="*/ 850638 w 1643643"/>
                  <a:gd name="connsiteY78" fmla="*/ 1140714 h 1885950"/>
                  <a:gd name="connsiteX79" fmla="*/ 977854 w 1643643"/>
                  <a:gd name="connsiteY79" fmla="*/ 1068134 h 1885950"/>
                  <a:gd name="connsiteX80" fmla="*/ 1117243 w 1643643"/>
                  <a:gd name="connsiteY80" fmla="*/ 1150401 h 1885950"/>
                  <a:gd name="connsiteX81" fmla="*/ 1215055 w 1643643"/>
                  <a:gd name="connsiteY81" fmla="*/ 1530277 h 1885950"/>
                  <a:gd name="connsiteX82" fmla="*/ 1242687 w 1643643"/>
                  <a:gd name="connsiteY82" fmla="*/ 1551737 h 1885950"/>
                  <a:gd name="connsiteX83" fmla="*/ 1249831 w 1643643"/>
                  <a:gd name="connsiteY83" fmla="*/ 1550823 h 1885950"/>
                  <a:gd name="connsiteX84" fmla="*/ 1270376 w 1643643"/>
                  <a:gd name="connsiteY84" fmla="*/ 1516047 h 1885950"/>
                  <a:gd name="connsiteX85" fmla="*/ 1186766 w 1643643"/>
                  <a:gd name="connsiteY85" fmla="*/ 1191578 h 1885950"/>
                  <a:gd name="connsiteX86" fmla="*/ 1338642 w 1643643"/>
                  <a:gd name="connsiteY86" fmla="*/ 1281217 h 1885950"/>
                  <a:gd name="connsiteX87" fmla="*/ 1396220 w 1643643"/>
                  <a:gd name="connsiteY87" fmla="*/ 1504474 h 1885950"/>
                  <a:gd name="connsiteX88" fmla="*/ 1423881 w 1643643"/>
                  <a:gd name="connsiteY88" fmla="*/ 1525905 h 1885950"/>
                  <a:gd name="connsiteX89" fmla="*/ 1431025 w 1643643"/>
                  <a:gd name="connsiteY89" fmla="*/ 1525019 h 1885950"/>
                  <a:gd name="connsiteX90" fmla="*/ 1451582 w 1643643"/>
                  <a:gd name="connsiteY90" fmla="*/ 1490226 h 1885950"/>
                  <a:gd name="connsiteX91" fmla="*/ 1451570 w 1643643"/>
                  <a:gd name="connsiteY91" fmla="*/ 1490186 h 1885950"/>
                  <a:gd name="connsiteX92" fmla="*/ 1408279 w 1643643"/>
                  <a:gd name="connsiteY92" fmla="*/ 1322222 h 1885950"/>
                  <a:gd name="connsiteX93" fmla="*/ 1594960 w 1643643"/>
                  <a:gd name="connsiteY93" fmla="*/ 1432408 h 1885950"/>
                  <a:gd name="connsiteX94" fmla="*/ 1634093 w 1643643"/>
                  <a:gd name="connsiteY94" fmla="*/ 1422306 h 1885950"/>
                  <a:gd name="connsiteX95" fmla="*/ 1623992 w 1643643"/>
                  <a:gd name="connsiteY95" fmla="*/ 1383173 h 1885950"/>
                  <a:gd name="connsiteX96" fmla="*/ 1437340 w 1643643"/>
                  <a:gd name="connsiteY96" fmla="*/ 1272988 h 1885950"/>
                  <a:gd name="connsiteX97" fmla="*/ 1605332 w 1643643"/>
                  <a:gd name="connsiteY97" fmla="*/ 1229725 h 1885950"/>
                  <a:gd name="connsiteX98" fmla="*/ 1625863 w 1643643"/>
                  <a:gd name="connsiteY98" fmla="*/ 1194907 h 1885950"/>
                  <a:gd name="connsiteX99" fmla="*/ 1591045 w 1643643"/>
                  <a:gd name="connsiteY99" fmla="*/ 1174375 h 1885950"/>
                  <a:gd name="connsiteX100" fmla="*/ 1367645 w 1643643"/>
                  <a:gd name="connsiteY100" fmla="*/ 1231925 h 1885950"/>
                  <a:gd name="connsiteX101" fmla="*/ 1215769 w 1643643"/>
                  <a:gd name="connsiteY101" fmla="*/ 1142286 h 1885950"/>
                  <a:gd name="connsiteX102" fmla="*/ 1540295 w 1643643"/>
                  <a:gd name="connsiteY102" fmla="*/ 1058675 h 1885950"/>
                  <a:gd name="connsiteX103" fmla="*/ 1560841 w 1643643"/>
                  <a:gd name="connsiteY103" fmla="*/ 1023842 h 1885950"/>
                  <a:gd name="connsiteX104" fmla="*/ 1526008 w 1643643"/>
                  <a:gd name="connsiteY104" fmla="*/ 1003297 h 1885950"/>
                  <a:gd name="connsiteX105" fmla="*/ 1146218 w 1643643"/>
                  <a:gd name="connsiteY105" fmla="*/ 1101195 h 1885950"/>
                  <a:gd name="connsiteX106" fmla="*/ 1006943 w 1643643"/>
                  <a:gd name="connsiteY106" fmla="*/ 1018956 h 1885950"/>
                  <a:gd name="connsiteX107" fmla="*/ 1007772 w 1643643"/>
                  <a:gd name="connsiteY107" fmla="*/ 869280 h 1885950"/>
                  <a:gd name="connsiteX108" fmla="*/ 1148104 w 1643643"/>
                  <a:gd name="connsiteY108" fmla="*/ 788670 h 1885950"/>
                  <a:gd name="connsiteX109" fmla="*/ 1526780 w 1643643"/>
                  <a:gd name="connsiteY109" fmla="*/ 891140 h 1885950"/>
                  <a:gd name="connsiteX110" fmla="*/ 1534266 w 1643643"/>
                  <a:gd name="connsiteY110" fmla="*/ 892169 h 1885950"/>
                  <a:gd name="connsiteX111" fmla="*/ 1562804 w 1643643"/>
                  <a:gd name="connsiteY111" fmla="*/ 863559 h 1885950"/>
                  <a:gd name="connsiteX112" fmla="*/ 1541724 w 1643643"/>
                  <a:gd name="connsiteY112" fmla="*/ 836019 h 1885950"/>
                  <a:gd name="connsiteX113" fmla="*/ 1218198 w 1643643"/>
                  <a:gd name="connsiteY113" fmla="*/ 748494 h 1885950"/>
                  <a:gd name="connsiteX114" fmla="*/ 1371189 w 1643643"/>
                  <a:gd name="connsiteY114" fmla="*/ 660711 h 1885950"/>
                  <a:gd name="connsiteX115" fmla="*/ 1593816 w 1643643"/>
                  <a:gd name="connsiteY115" fmla="*/ 720947 h 1885950"/>
                  <a:gd name="connsiteX116" fmla="*/ 1601275 w 1643643"/>
                  <a:gd name="connsiteY116" fmla="*/ 721976 h 1885950"/>
                  <a:gd name="connsiteX117" fmla="*/ 1629812 w 1643643"/>
                  <a:gd name="connsiteY117" fmla="*/ 693367 h 1885950"/>
                  <a:gd name="connsiteX118" fmla="*/ 1608733 w 1643643"/>
                  <a:gd name="connsiteY118" fmla="*/ 665826 h 1885950"/>
                  <a:gd name="connsiteX119" fmla="*/ 1441283 w 1643643"/>
                  <a:gd name="connsiteY119" fmla="*/ 620478 h 1885950"/>
                  <a:gd name="connsiteX120" fmla="*/ 1629278 w 1643643"/>
                  <a:gd name="connsiteY120" fmla="*/ 512578 h 1885950"/>
                  <a:gd name="connsiteX121" fmla="*/ 1639851 w 1643643"/>
                  <a:gd name="connsiteY121" fmla="*/ 473576 h 1885950"/>
                  <a:gd name="connsiteX122" fmla="*/ 1639851 w 1643643"/>
                  <a:gd name="connsiteY122" fmla="*/ 473573 h 1885950"/>
                  <a:gd name="connsiteX123" fmla="*/ 822006 w 1643643"/>
                  <a:gd name="connsiteY123" fmla="*/ 1085850 h 1885950"/>
                  <a:gd name="connsiteX124" fmla="*/ 679131 w 1643643"/>
                  <a:gd name="connsiteY124" fmla="*/ 942975 h 1885950"/>
                  <a:gd name="connsiteX125" fmla="*/ 822006 w 1643643"/>
                  <a:gd name="connsiteY125" fmla="*/ 800100 h 1885950"/>
                  <a:gd name="connsiteX126" fmla="*/ 964881 w 1643643"/>
                  <a:gd name="connsiteY126" fmla="*/ 942975 h 1885950"/>
                  <a:gd name="connsiteX127" fmla="*/ 822006 w 1643643"/>
                  <a:gd name="connsiteY127"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206129 w 1643643"/>
                  <a:gd name="connsiteY45" fmla="*/ 1517504 h 1885950"/>
                  <a:gd name="connsiteX46" fmla="*/ 454388 w 1643643"/>
                  <a:gd name="connsiteY46" fmla="*/ 1187006 h 1885950"/>
                  <a:gd name="connsiteX47" fmla="*/ 366635 w 1643643"/>
                  <a:gd name="connsiteY47" fmla="*/ 1510475 h 1885950"/>
                  <a:gd name="connsiteX48" fmla="*/ 386737 w 1643643"/>
                  <a:gd name="connsiteY48" fmla="*/ 1545550 h 1885950"/>
                  <a:gd name="connsiteX49" fmla="*/ 421813 w 1643643"/>
                  <a:gd name="connsiteY49" fmla="*/ 1525448 h 1885950"/>
                  <a:gd name="connsiteX50" fmla="*/ 664757 w 1643643"/>
                  <a:gd name="connsiteY50" fmla="*/ 1066190 h 1885950"/>
                  <a:gd name="connsiteX51" fmla="*/ 793345 w 1643643"/>
                  <a:gd name="connsiteY51" fmla="*/ 1140714 h 1885950"/>
                  <a:gd name="connsiteX52" fmla="*/ 793345 w 1643643"/>
                  <a:gd name="connsiteY52" fmla="*/ 1302620 h 1885950"/>
                  <a:gd name="connsiteX53" fmla="*/ 516110 w 1643643"/>
                  <a:gd name="connsiteY53" fmla="*/ 1579998 h 1885950"/>
                  <a:gd name="connsiteX54" fmla="*/ 516813 w 1643643"/>
                  <a:gd name="connsiteY54" fmla="*/ 1620403 h 1885950"/>
                  <a:gd name="connsiteX55" fmla="*/ 556515 w 1643643"/>
                  <a:gd name="connsiteY55" fmla="*/ 1620403 h 1885950"/>
                  <a:gd name="connsiteX56" fmla="*/ 793488 w 1643643"/>
                  <a:gd name="connsiteY56" fmla="*/ 1383430 h 1885950"/>
                  <a:gd name="connsiteX57" fmla="*/ 793488 w 1643643"/>
                  <a:gd name="connsiteY57" fmla="*/ 1559795 h 1885950"/>
                  <a:gd name="connsiteX58" fmla="*/ 630410 w 1643643"/>
                  <a:gd name="connsiteY58" fmla="*/ 1722873 h 1885950"/>
                  <a:gd name="connsiteX59" fmla="*/ 631113 w 1643643"/>
                  <a:gd name="connsiteY59" fmla="*/ 1763278 h 1885950"/>
                  <a:gd name="connsiteX60" fmla="*/ 670815 w 1643643"/>
                  <a:gd name="connsiteY60" fmla="*/ 1763278 h 1885950"/>
                  <a:gd name="connsiteX61" fmla="*/ 793488 w 1643643"/>
                  <a:gd name="connsiteY61" fmla="*/ 1640605 h 1885950"/>
                  <a:gd name="connsiteX62" fmla="*/ 793488 w 1643643"/>
                  <a:gd name="connsiteY62" fmla="*/ 1857375 h 1885950"/>
                  <a:gd name="connsiteX63" fmla="*/ 822063 w 1643643"/>
                  <a:gd name="connsiteY63" fmla="*/ 1885950 h 1885950"/>
                  <a:gd name="connsiteX64" fmla="*/ 850638 w 1643643"/>
                  <a:gd name="connsiteY64" fmla="*/ 1857375 h 1885950"/>
                  <a:gd name="connsiteX65" fmla="*/ 850638 w 1643643"/>
                  <a:gd name="connsiteY65" fmla="*/ 1640605 h 1885950"/>
                  <a:gd name="connsiteX66" fmla="*/ 973310 w 1643643"/>
                  <a:gd name="connsiteY66" fmla="*/ 1763278 h 1885950"/>
                  <a:gd name="connsiteX67" fmla="*/ 1013715 w 1643643"/>
                  <a:gd name="connsiteY67" fmla="*/ 1763980 h 1885950"/>
                  <a:gd name="connsiteX68" fmla="*/ 1014418 w 1643643"/>
                  <a:gd name="connsiteY68" fmla="*/ 1723575 h 1885950"/>
                  <a:gd name="connsiteX69" fmla="*/ 1013715 w 1643643"/>
                  <a:gd name="connsiteY69" fmla="*/ 1722873 h 1885950"/>
                  <a:gd name="connsiteX70" fmla="*/ 850638 w 1643643"/>
                  <a:gd name="connsiteY70" fmla="*/ 1559795 h 1885950"/>
                  <a:gd name="connsiteX71" fmla="*/ 850638 w 1643643"/>
                  <a:gd name="connsiteY71" fmla="*/ 1383430 h 1885950"/>
                  <a:gd name="connsiteX72" fmla="*/ 1087610 w 1643643"/>
                  <a:gd name="connsiteY72" fmla="*/ 1620403 h 1885950"/>
                  <a:gd name="connsiteX73" fmla="*/ 1128015 w 1643643"/>
                  <a:gd name="connsiteY73" fmla="*/ 1621105 h 1885950"/>
                  <a:gd name="connsiteX74" fmla="*/ 1128718 w 1643643"/>
                  <a:gd name="connsiteY74" fmla="*/ 1580700 h 1885950"/>
                  <a:gd name="connsiteX75" fmla="*/ 1128015 w 1643643"/>
                  <a:gd name="connsiteY75" fmla="*/ 1579998 h 1885950"/>
                  <a:gd name="connsiteX76" fmla="*/ 850638 w 1643643"/>
                  <a:gd name="connsiteY76" fmla="*/ 1302620 h 1885950"/>
                  <a:gd name="connsiteX77" fmla="*/ 850638 w 1643643"/>
                  <a:gd name="connsiteY77" fmla="*/ 1140714 h 1885950"/>
                  <a:gd name="connsiteX78" fmla="*/ 977854 w 1643643"/>
                  <a:gd name="connsiteY78" fmla="*/ 1068134 h 1885950"/>
                  <a:gd name="connsiteX79" fmla="*/ 1117243 w 1643643"/>
                  <a:gd name="connsiteY79" fmla="*/ 1150401 h 1885950"/>
                  <a:gd name="connsiteX80" fmla="*/ 1215055 w 1643643"/>
                  <a:gd name="connsiteY80" fmla="*/ 1530277 h 1885950"/>
                  <a:gd name="connsiteX81" fmla="*/ 1242687 w 1643643"/>
                  <a:gd name="connsiteY81" fmla="*/ 1551737 h 1885950"/>
                  <a:gd name="connsiteX82" fmla="*/ 1249831 w 1643643"/>
                  <a:gd name="connsiteY82" fmla="*/ 1550823 h 1885950"/>
                  <a:gd name="connsiteX83" fmla="*/ 1270376 w 1643643"/>
                  <a:gd name="connsiteY83" fmla="*/ 1516047 h 1885950"/>
                  <a:gd name="connsiteX84" fmla="*/ 1186766 w 1643643"/>
                  <a:gd name="connsiteY84" fmla="*/ 1191578 h 1885950"/>
                  <a:gd name="connsiteX85" fmla="*/ 1338642 w 1643643"/>
                  <a:gd name="connsiteY85" fmla="*/ 1281217 h 1885950"/>
                  <a:gd name="connsiteX86" fmla="*/ 1396220 w 1643643"/>
                  <a:gd name="connsiteY86" fmla="*/ 1504474 h 1885950"/>
                  <a:gd name="connsiteX87" fmla="*/ 1423881 w 1643643"/>
                  <a:gd name="connsiteY87" fmla="*/ 1525905 h 1885950"/>
                  <a:gd name="connsiteX88" fmla="*/ 1431025 w 1643643"/>
                  <a:gd name="connsiteY88" fmla="*/ 1525019 h 1885950"/>
                  <a:gd name="connsiteX89" fmla="*/ 1451582 w 1643643"/>
                  <a:gd name="connsiteY89" fmla="*/ 1490226 h 1885950"/>
                  <a:gd name="connsiteX90" fmla="*/ 1451570 w 1643643"/>
                  <a:gd name="connsiteY90" fmla="*/ 1490186 h 1885950"/>
                  <a:gd name="connsiteX91" fmla="*/ 1408279 w 1643643"/>
                  <a:gd name="connsiteY91" fmla="*/ 1322222 h 1885950"/>
                  <a:gd name="connsiteX92" fmla="*/ 1594960 w 1643643"/>
                  <a:gd name="connsiteY92" fmla="*/ 1432408 h 1885950"/>
                  <a:gd name="connsiteX93" fmla="*/ 1634093 w 1643643"/>
                  <a:gd name="connsiteY93" fmla="*/ 1422306 h 1885950"/>
                  <a:gd name="connsiteX94" fmla="*/ 1623992 w 1643643"/>
                  <a:gd name="connsiteY94" fmla="*/ 1383173 h 1885950"/>
                  <a:gd name="connsiteX95" fmla="*/ 1437340 w 1643643"/>
                  <a:gd name="connsiteY95" fmla="*/ 1272988 h 1885950"/>
                  <a:gd name="connsiteX96" fmla="*/ 1605332 w 1643643"/>
                  <a:gd name="connsiteY96" fmla="*/ 1229725 h 1885950"/>
                  <a:gd name="connsiteX97" fmla="*/ 1625863 w 1643643"/>
                  <a:gd name="connsiteY97" fmla="*/ 1194907 h 1885950"/>
                  <a:gd name="connsiteX98" fmla="*/ 1591045 w 1643643"/>
                  <a:gd name="connsiteY98" fmla="*/ 1174375 h 1885950"/>
                  <a:gd name="connsiteX99" fmla="*/ 1367645 w 1643643"/>
                  <a:gd name="connsiteY99" fmla="*/ 1231925 h 1885950"/>
                  <a:gd name="connsiteX100" fmla="*/ 1215769 w 1643643"/>
                  <a:gd name="connsiteY100" fmla="*/ 1142286 h 1885950"/>
                  <a:gd name="connsiteX101" fmla="*/ 1540295 w 1643643"/>
                  <a:gd name="connsiteY101" fmla="*/ 1058675 h 1885950"/>
                  <a:gd name="connsiteX102" fmla="*/ 1560841 w 1643643"/>
                  <a:gd name="connsiteY102" fmla="*/ 1023842 h 1885950"/>
                  <a:gd name="connsiteX103" fmla="*/ 1526008 w 1643643"/>
                  <a:gd name="connsiteY103" fmla="*/ 1003297 h 1885950"/>
                  <a:gd name="connsiteX104" fmla="*/ 1146218 w 1643643"/>
                  <a:gd name="connsiteY104" fmla="*/ 1101195 h 1885950"/>
                  <a:gd name="connsiteX105" fmla="*/ 1006943 w 1643643"/>
                  <a:gd name="connsiteY105" fmla="*/ 1018956 h 1885950"/>
                  <a:gd name="connsiteX106" fmla="*/ 1007772 w 1643643"/>
                  <a:gd name="connsiteY106" fmla="*/ 869280 h 1885950"/>
                  <a:gd name="connsiteX107" fmla="*/ 1148104 w 1643643"/>
                  <a:gd name="connsiteY107" fmla="*/ 788670 h 1885950"/>
                  <a:gd name="connsiteX108" fmla="*/ 1526780 w 1643643"/>
                  <a:gd name="connsiteY108" fmla="*/ 891140 h 1885950"/>
                  <a:gd name="connsiteX109" fmla="*/ 1534266 w 1643643"/>
                  <a:gd name="connsiteY109" fmla="*/ 892169 h 1885950"/>
                  <a:gd name="connsiteX110" fmla="*/ 1562804 w 1643643"/>
                  <a:gd name="connsiteY110" fmla="*/ 863559 h 1885950"/>
                  <a:gd name="connsiteX111" fmla="*/ 1541724 w 1643643"/>
                  <a:gd name="connsiteY111" fmla="*/ 836019 h 1885950"/>
                  <a:gd name="connsiteX112" fmla="*/ 1218198 w 1643643"/>
                  <a:gd name="connsiteY112" fmla="*/ 748494 h 1885950"/>
                  <a:gd name="connsiteX113" fmla="*/ 1371189 w 1643643"/>
                  <a:gd name="connsiteY113" fmla="*/ 660711 h 1885950"/>
                  <a:gd name="connsiteX114" fmla="*/ 1593816 w 1643643"/>
                  <a:gd name="connsiteY114" fmla="*/ 720947 h 1885950"/>
                  <a:gd name="connsiteX115" fmla="*/ 1601275 w 1643643"/>
                  <a:gd name="connsiteY115" fmla="*/ 721976 h 1885950"/>
                  <a:gd name="connsiteX116" fmla="*/ 1629812 w 1643643"/>
                  <a:gd name="connsiteY116" fmla="*/ 693367 h 1885950"/>
                  <a:gd name="connsiteX117" fmla="*/ 1608733 w 1643643"/>
                  <a:gd name="connsiteY117" fmla="*/ 665826 h 1885950"/>
                  <a:gd name="connsiteX118" fmla="*/ 1441283 w 1643643"/>
                  <a:gd name="connsiteY118" fmla="*/ 620478 h 1885950"/>
                  <a:gd name="connsiteX119" fmla="*/ 1629278 w 1643643"/>
                  <a:gd name="connsiteY119" fmla="*/ 512578 h 1885950"/>
                  <a:gd name="connsiteX120" fmla="*/ 1639851 w 1643643"/>
                  <a:gd name="connsiteY120" fmla="*/ 473576 h 1885950"/>
                  <a:gd name="connsiteX121" fmla="*/ 1639851 w 1643643"/>
                  <a:gd name="connsiteY121" fmla="*/ 473573 h 1885950"/>
                  <a:gd name="connsiteX122" fmla="*/ 822006 w 1643643"/>
                  <a:gd name="connsiteY122" fmla="*/ 1085850 h 1885950"/>
                  <a:gd name="connsiteX123" fmla="*/ 679131 w 1643643"/>
                  <a:gd name="connsiteY123" fmla="*/ 942975 h 1885950"/>
                  <a:gd name="connsiteX124" fmla="*/ 822006 w 1643643"/>
                  <a:gd name="connsiteY124" fmla="*/ 800100 h 1885950"/>
                  <a:gd name="connsiteX125" fmla="*/ 964881 w 1643643"/>
                  <a:gd name="connsiteY125" fmla="*/ 942975 h 1885950"/>
                  <a:gd name="connsiteX126" fmla="*/ 822006 w 1643643"/>
                  <a:gd name="connsiteY126"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186126 w 1643643"/>
                  <a:gd name="connsiteY44" fmla="*/ 1482471 h 1885950"/>
                  <a:gd name="connsiteX45" fmla="*/ 454388 w 1643643"/>
                  <a:gd name="connsiteY45" fmla="*/ 1187006 h 1885950"/>
                  <a:gd name="connsiteX46" fmla="*/ 366635 w 1643643"/>
                  <a:gd name="connsiteY46" fmla="*/ 1510475 h 1885950"/>
                  <a:gd name="connsiteX47" fmla="*/ 386737 w 1643643"/>
                  <a:gd name="connsiteY47" fmla="*/ 1545550 h 1885950"/>
                  <a:gd name="connsiteX48" fmla="*/ 421813 w 1643643"/>
                  <a:gd name="connsiteY48" fmla="*/ 1525448 h 1885950"/>
                  <a:gd name="connsiteX49" fmla="*/ 664757 w 1643643"/>
                  <a:gd name="connsiteY49" fmla="*/ 1066190 h 1885950"/>
                  <a:gd name="connsiteX50" fmla="*/ 793345 w 1643643"/>
                  <a:gd name="connsiteY50" fmla="*/ 1140714 h 1885950"/>
                  <a:gd name="connsiteX51" fmla="*/ 793345 w 1643643"/>
                  <a:gd name="connsiteY51" fmla="*/ 1302620 h 1885950"/>
                  <a:gd name="connsiteX52" fmla="*/ 516110 w 1643643"/>
                  <a:gd name="connsiteY52" fmla="*/ 1579998 h 1885950"/>
                  <a:gd name="connsiteX53" fmla="*/ 516813 w 1643643"/>
                  <a:gd name="connsiteY53" fmla="*/ 1620403 h 1885950"/>
                  <a:gd name="connsiteX54" fmla="*/ 556515 w 1643643"/>
                  <a:gd name="connsiteY54" fmla="*/ 1620403 h 1885950"/>
                  <a:gd name="connsiteX55" fmla="*/ 793488 w 1643643"/>
                  <a:gd name="connsiteY55" fmla="*/ 1383430 h 1885950"/>
                  <a:gd name="connsiteX56" fmla="*/ 793488 w 1643643"/>
                  <a:gd name="connsiteY56" fmla="*/ 1559795 h 1885950"/>
                  <a:gd name="connsiteX57" fmla="*/ 630410 w 1643643"/>
                  <a:gd name="connsiteY57" fmla="*/ 1722873 h 1885950"/>
                  <a:gd name="connsiteX58" fmla="*/ 631113 w 1643643"/>
                  <a:gd name="connsiteY58" fmla="*/ 1763278 h 1885950"/>
                  <a:gd name="connsiteX59" fmla="*/ 670815 w 1643643"/>
                  <a:gd name="connsiteY59" fmla="*/ 1763278 h 1885950"/>
                  <a:gd name="connsiteX60" fmla="*/ 793488 w 1643643"/>
                  <a:gd name="connsiteY60" fmla="*/ 1640605 h 1885950"/>
                  <a:gd name="connsiteX61" fmla="*/ 793488 w 1643643"/>
                  <a:gd name="connsiteY61" fmla="*/ 1857375 h 1885950"/>
                  <a:gd name="connsiteX62" fmla="*/ 822063 w 1643643"/>
                  <a:gd name="connsiteY62" fmla="*/ 1885950 h 1885950"/>
                  <a:gd name="connsiteX63" fmla="*/ 850638 w 1643643"/>
                  <a:gd name="connsiteY63" fmla="*/ 1857375 h 1885950"/>
                  <a:gd name="connsiteX64" fmla="*/ 850638 w 1643643"/>
                  <a:gd name="connsiteY64" fmla="*/ 1640605 h 1885950"/>
                  <a:gd name="connsiteX65" fmla="*/ 973310 w 1643643"/>
                  <a:gd name="connsiteY65" fmla="*/ 1763278 h 1885950"/>
                  <a:gd name="connsiteX66" fmla="*/ 1013715 w 1643643"/>
                  <a:gd name="connsiteY66" fmla="*/ 1763980 h 1885950"/>
                  <a:gd name="connsiteX67" fmla="*/ 1014418 w 1643643"/>
                  <a:gd name="connsiteY67" fmla="*/ 1723575 h 1885950"/>
                  <a:gd name="connsiteX68" fmla="*/ 1013715 w 1643643"/>
                  <a:gd name="connsiteY68" fmla="*/ 1722873 h 1885950"/>
                  <a:gd name="connsiteX69" fmla="*/ 850638 w 1643643"/>
                  <a:gd name="connsiteY69" fmla="*/ 1559795 h 1885950"/>
                  <a:gd name="connsiteX70" fmla="*/ 850638 w 1643643"/>
                  <a:gd name="connsiteY70" fmla="*/ 1383430 h 1885950"/>
                  <a:gd name="connsiteX71" fmla="*/ 1087610 w 1643643"/>
                  <a:gd name="connsiteY71" fmla="*/ 1620403 h 1885950"/>
                  <a:gd name="connsiteX72" fmla="*/ 1128015 w 1643643"/>
                  <a:gd name="connsiteY72" fmla="*/ 1621105 h 1885950"/>
                  <a:gd name="connsiteX73" fmla="*/ 1128718 w 1643643"/>
                  <a:gd name="connsiteY73" fmla="*/ 1580700 h 1885950"/>
                  <a:gd name="connsiteX74" fmla="*/ 1128015 w 1643643"/>
                  <a:gd name="connsiteY74" fmla="*/ 1579998 h 1885950"/>
                  <a:gd name="connsiteX75" fmla="*/ 850638 w 1643643"/>
                  <a:gd name="connsiteY75" fmla="*/ 1302620 h 1885950"/>
                  <a:gd name="connsiteX76" fmla="*/ 850638 w 1643643"/>
                  <a:gd name="connsiteY76" fmla="*/ 1140714 h 1885950"/>
                  <a:gd name="connsiteX77" fmla="*/ 977854 w 1643643"/>
                  <a:gd name="connsiteY77" fmla="*/ 1068134 h 1885950"/>
                  <a:gd name="connsiteX78" fmla="*/ 1117243 w 1643643"/>
                  <a:gd name="connsiteY78" fmla="*/ 1150401 h 1885950"/>
                  <a:gd name="connsiteX79" fmla="*/ 1215055 w 1643643"/>
                  <a:gd name="connsiteY79" fmla="*/ 1530277 h 1885950"/>
                  <a:gd name="connsiteX80" fmla="*/ 1242687 w 1643643"/>
                  <a:gd name="connsiteY80" fmla="*/ 1551737 h 1885950"/>
                  <a:gd name="connsiteX81" fmla="*/ 1249831 w 1643643"/>
                  <a:gd name="connsiteY81" fmla="*/ 1550823 h 1885950"/>
                  <a:gd name="connsiteX82" fmla="*/ 1270376 w 1643643"/>
                  <a:gd name="connsiteY82" fmla="*/ 1516047 h 1885950"/>
                  <a:gd name="connsiteX83" fmla="*/ 1186766 w 1643643"/>
                  <a:gd name="connsiteY83" fmla="*/ 1191578 h 1885950"/>
                  <a:gd name="connsiteX84" fmla="*/ 1338642 w 1643643"/>
                  <a:gd name="connsiteY84" fmla="*/ 1281217 h 1885950"/>
                  <a:gd name="connsiteX85" fmla="*/ 1396220 w 1643643"/>
                  <a:gd name="connsiteY85" fmla="*/ 1504474 h 1885950"/>
                  <a:gd name="connsiteX86" fmla="*/ 1423881 w 1643643"/>
                  <a:gd name="connsiteY86" fmla="*/ 1525905 h 1885950"/>
                  <a:gd name="connsiteX87" fmla="*/ 1431025 w 1643643"/>
                  <a:gd name="connsiteY87" fmla="*/ 1525019 h 1885950"/>
                  <a:gd name="connsiteX88" fmla="*/ 1451582 w 1643643"/>
                  <a:gd name="connsiteY88" fmla="*/ 1490226 h 1885950"/>
                  <a:gd name="connsiteX89" fmla="*/ 1451570 w 1643643"/>
                  <a:gd name="connsiteY89" fmla="*/ 1490186 h 1885950"/>
                  <a:gd name="connsiteX90" fmla="*/ 1408279 w 1643643"/>
                  <a:gd name="connsiteY90" fmla="*/ 1322222 h 1885950"/>
                  <a:gd name="connsiteX91" fmla="*/ 1594960 w 1643643"/>
                  <a:gd name="connsiteY91" fmla="*/ 1432408 h 1885950"/>
                  <a:gd name="connsiteX92" fmla="*/ 1634093 w 1643643"/>
                  <a:gd name="connsiteY92" fmla="*/ 1422306 h 1885950"/>
                  <a:gd name="connsiteX93" fmla="*/ 1623992 w 1643643"/>
                  <a:gd name="connsiteY93" fmla="*/ 1383173 h 1885950"/>
                  <a:gd name="connsiteX94" fmla="*/ 1437340 w 1643643"/>
                  <a:gd name="connsiteY94" fmla="*/ 1272988 h 1885950"/>
                  <a:gd name="connsiteX95" fmla="*/ 1605332 w 1643643"/>
                  <a:gd name="connsiteY95" fmla="*/ 1229725 h 1885950"/>
                  <a:gd name="connsiteX96" fmla="*/ 1625863 w 1643643"/>
                  <a:gd name="connsiteY96" fmla="*/ 1194907 h 1885950"/>
                  <a:gd name="connsiteX97" fmla="*/ 1591045 w 1643643"/>
                  <a:gd name="connsiteY97" fmla="*/ 1174375 h 1885950"/>
                  <a:gd name="connsiteX98" fmla="*/ 1367645 w 1643643"/>
                  <a:gd name="connsiteY98" fmla="*/ 1231925 h 1885950"/>
                  <a:gd name="connsiteX99" fmla="*/ 1215769 w 1643643"/>
                  <a:gd name="connsiteY99" fmla="*/ 1142286 h 1885950"/>
                  <a:gd name="connsiteX100" fmla="*/ 1540295 w 1643643"/>
                  <a:gd name="connsiteY100" fmla="*/ 1058675 h 1885950"/>
                  <a:gd name="connsiteX101" fmla="*/ 1560841 w 1643643"/>
                  <a:gd name="connsiteY101" fmla="*/ 1023842 h 1885950"/>
                  <a:gd name="connsiteX102" fmla="*/ 1526008 w 1643643"/>
                  <a:gd name="connsiteY102" fmla="*/ 1003297 h 1885950"/>
                  <a:gd name="connsiteX103" fmla="*/ 1146218 w 1643643"/>
                  <a:gd name="connsiteY103" fmla="*/ 1101195 h 1885950"/>
                  <a:gd name="connsiteX104" fmla="*/ 1006943 w 1643643"/>
                  <a:gd name="connsiteY104" fmla="*/ 1018956 h 1885950"/>
                  <a:gd name="connsiteX105" fmla="*/ 1007772 w 1643643"/>
                  <a:gd name="connsiteY105" fmla="*/ 869280 h 1885950"/>
                  <a:gd name="connsiteX106" fmla="*/ 1148104 w 1643643"/>
                  <a:gd name="connsiteY106" fmla="*/ 788670 h 1885950"/>
                  <a:gd name="connsiteX107" fmla="*/ 1526780 w 1643643"/>
                  <a:gd name="connsiteY107" fmla="*/ 891140 h 1885950"/>
                  <a:gd name="connsiteX108" fmla="*/ 1534266 w 1643643"/>
                  <a:gd name="connsiteY108" fmla="*/ 892169 h 1885950"/>
                  <a:gd name="connsiteX109" fmla="*/ 1562804 w 1643643"/>
                  <a:gd name="connsiteY109" fmla="*/ 863559 h 1885950"/>
                  <a:gd name="connsiteX110" fmla="*/ 1541724 w 1643643"/>
                  <a:gd name="connsiteY110" fmla="*/ 836019 h 1885950"/>
                  <a:gd name="connsiteX111" fmla="*/ 1218198 w 1643643"/>
                  <a:gd name="connsiteY111" fmla="*/ 748494 h 1885950"/>
                  <a:gd name="connsiteX112" fmla="*/ 1371189 w 1643643"/>
                  <a:gd name="connsiteY112" fmla="*/ 660711 h 1885950"/>
                  <a:gd name="connsiteX113" fmla="*/ 1593816 w 1643643"/>
                  <a:gd name="connsiteY113" fmla="*/ 720947 h 1885950"/>
                  <a:gd name="connsiteX114" fmla="*/ 1601275 w 1643643"/>
                  <a:gd name="connsiteY114" fmla="*/ 721976 h 1885950"/>
                  <a:gd name="connsiteX115" fmla="*/ 1629812 w 1643643"/>
                  <a:gd name="connsiteY115" fmla="*/ 693367 h 1885950"/>
                  <a:gd name="connsiteX116" fmla="*/ 1608733 w 1643643"/>
                  <a:gd name="connsiteY116" fmla="*/ 665826 h 1885950"/>
                  <a:gd name="connsiteX117" fmla="*/ 1441283 w 1643643"/>
                  <a:gd name="connsiteY117" fmla="*/ 620478 h 1885950"/>
                  <a:gd name="connsiteX118" fmla="*/ 1629278 w 1643643"/>
                  <a:gd name="connsiteY118" fmla="*/ 512578 h 1885950"/>
                  <a:gd name="connsiteX119" fmla="*/ 1639851 w 1643643"/>
                  <a:gd name="connsiteY119" fmla="*/ 473576 h 1885950"/>
                  <a:gd name="connsiteX120" fmla="*/ 1639851 w 1643643"/>
                  <a:gd name="connsiteY120" fmla="*/ 473573 h 1885950"/>
                  <a:gd name="connsiteX121" fmla="*/ 822006 w 1643643"/>
                  <a:gd name="connsiteY121" fmla="*/ 1085850 h 1885950"/>
                  <a:gd name="connsiteX122" fmla="*/ 679131 w 1643643"/>
                  <a:gd name="connsiteY122" fmla="*/ 942975 h 1885950"/>
                  <a:gd name="connsiteX123" fmla="*/ 822006 w 1643643"/>
                  <a:gd name="connsiteY123" fmla="*/ 800100 h 1885950"/>
                  <a:gd name="connsiteX124" fmla="*/ 964881 w 1643643"/>
                  <a:gd name="connsiteY124" fmla="*/ 942975 h 1885950"/>
                  <a:gd name="connsiteX125" fmla="*/ 822006 w 1643643"/>
                  <a:gd name="connsiteY125" fmla="*/ 1085850 h 1885950"/>
                  <a:gd name="connsiteX0" fmla="*/ 1639851 w 1643643"/>
                  <a:gd name="connsiteY0" fmla="*/ 473573 h 1885950"/>
                  <a:gd name="connsiteX1" fmla="*/ 1600846 w 1643643"/>
                  <a:gd name="connsiteY1" fmla="*/ 463029 h 1885950"/>
                  <a:gd name="connsiteX2" fmla="*/ 1412822 w 1643643"/>
                  <a:gd name="connsiteY2" fmla="*/ 570929 h 1885950"/>
                  <a:gd name="connsiteX3" fmla="*/ 1458171 w 1643643"/>
                  <a:gd name="connsiteY3" fmla="*/ 403479 h 1885950"/>
                  <a:gd name="connsiteX4" fmla="*/ 1438054 w 1643643"/>
                  <a:gd name="connsiteY4" fmla="*/ 368417 h 1885950"/>
                  <a:gd name="connsiteX5" fmla="*/ 1402993 w 1643643"/>
                  <a:gd name="connsiteY5" fmla="*/ 388534 h 1885950"/>
                  <a:gd name="connsiteX6" fmla="*/ 1342728 w 1643643"/>
                  <a:gd name="connsiteY6" fmla="*/ 611162 h 1885950"/>
                  <a:gd name="connsiteX7" fmla="*/ 1189795 w 1643643"/>
                  <a:gd name="connsiteY7" fmla="*/ 698945 h 1885950"/>
                  <a:gd name="connsiteX8" fmla="*/ 1277348 w 1643643"/>
                  <a:gd name="connsiteY8" fmla="*/ 375475 h 1885950"/>
                  <a:gd name="connsiteX9" fmla="*/ 1256860 w 1643643"/>
                  <a:gd name="connsiteY9" fmla="*/ 340643 h 1885950"/>
                  <a:gd name="connsiteX10" fmla="*/ 1222199 w 1643643"/>
                  <a:gd name="connsiteY10" fmla="*/ 360502 h 1885950"/>
                  <a:gd name="connsiteX11" fmla="*/ 1119700 w 1643643"/>
                  <a:gd name="connsiteY11" fmla="*/ 739178 h 1885950"/>
                  <a:gd name="connsiteX12" fmla="*/ 979254 w 1643643"/>
                  <a:gd name="connsiteY12" fmla="*/ 819760 h 1885950"/>
                  <a:gd name="connsiteX13" fmla="*/ 850666 w 1643643"/>
                  <a:gd name="connsiteY13" fmla="*/ 745236 h 1885950"/>
                  <a:gd name="connsiteX14" fmla="*/ 850666 w 1643643"/>
                  <a:gd name="connsiteY14" fmla="*/ 583330 h 1885950"/>
                  <a:gd name="connsiteX15" fmla="*/ 1128044 w 1643643"/>
                  <a:gd name="connsiteY15" fmla="*/ 305953 h 1885950"/>
                  <a:gd name="connsiteX16" fmla="*/ 1128030 w 1643643"/>
                  <a:gd name="connsiteY16" fmla="*/ 265533 h 1885950"/>
                  <a:gd name="connsiteX17" fmla="*/ 1087610 w 1643643"/>
                  <a:gd name="connsiteY17" fmla="*/ 265547 h 1885950"/>
                  <a:gd name="connsiteX18" fmla="*/ 850638 w 1643643"/>
                  <a:gd name="connsiteY18" fmla="*/ 502520 h 1885950"/>
                  <a:gd name="connsiteX19" fmla="*/ 850638 w 1643643"/>
                  <a:gd name="connsiteY19" fmla="*/ 326155 h 1885950"/>
                  <a:gd name="connsiteX20" fmla="*/ 1013715 w 1643643"/>
                  <a:gd name="connsiteY20" fmla="*/ 163078 h 1885950"/>
                  <a:gd name="connsiteX21" fmla="*/ 1013012 w 1643643"/>
                  <a:gd name="connsiteY21" fmla="*/ 122672 h 1885950"/>
                  <a:gd name="connsiteX22" fmla="*/ 973310 w 1643643"/>
                  <a:gd name="connsiteY22" fmla="*/ 122672 h 1885950"/>
                  <a:gd name="connsiteX23" fmla="*/ 850638 w 1643643"/>
                  <a:gd name="connsiteY23" fmla="*/ 245345 h 1885950"/>
                  <a:gd name="connsiteX24" fmla="*/ 850638 w 1643643"/>
                  <a:gd name="connsiteY24" fmla="*/ 28575 h 1885950"/>
                  <a:gd name="connsiteX25" fmla="*/ 822063 w 1643643"/>
                  <a:gd name="connsiteY25" fmla="*/ 0 h 1885950"/>
                  <a:gd name="connsiteX26" fmla="*/ 793488 w 1643643"/>
                  <a:gd name="connsiteY26" fmla="*/ 28575 h 1885950"/>
                  <a:gd name="connsiteX27" fmla="*/ 793488 w 1643643"/>
                  <a:gd name="connsiteY27" fmla="*/ 245345 h 1885950"/>
                  <a:gd name="connsiteX28" fmla="*/ 670815 w 1643643"/>
                  <a:gd name="connsiteY28" fmla="*/ 122672 h 1885950"/>
                  <a:gd name="connsiteX29" fmla="*/ 630410 w 1643643"/>
                  <a:gd name="connsiteY29" fmla="*/ 123375 h 1885950"/>
                  <a:gd name="connsiteX30" fmla="*/ 630410 w 1643643"/>
                  <a:gd name="connsiteY30" fmla="*/ 163078 h 1885950"/>
                  <a:gd name="connsiteX31" fmla="*/ 793488 w 1643643"/>
                  <a:gd name="connsiteY31" fmla="*/ 326155 h 1885950"/>
                  <a:gd name="connsiteX32" fmla="*/ 793488 w 1643643"/>
                  <a:gd name="connsiteY32" fmla="*/ 502520 h 1885950"/>
                  <a:gd name="connsiteX33" fmla="*/ 556515 w 1643643"/>
                  <a:gd name="connsiteY33" fmla="*/ 265547 h 1885950"/>
                  <a:gd name="connsiteX34" fmla="*/ 516110 w 1643643"/>
                  <a:gd name="connsiteY34" fmla="*/ 266250 h 1885950"/>
                  <a:gd name="connsiteX35" fmla="*/ 516110 w 1643643"/>
                  <a:gd name="connsiteY35" fmla="*/ 305953 h 1885950"/>
                  <a:gd name="connsiteX36" fmla="*/ 793488 w 1643643"/>
                  <a:gd name="connsiteY36" fmla="*/ 583330 h 1885950"/>
                  <a:gd name="connsiteX37" fmla="*/ 793488 w 1643643"/>
                  <a:gd name="connsiteY37" fmla="*/ 745236 h 1885950"/>
                  <a:gd name="connsiteX38" fmla="*/ 666272 w 1643643"/>
                  <a:gd name="connsiteY38" fmla="*/ 817817 h 1885950"/>
                  <a:gd name="connsiteX39" fmla="*/ 637068 w 1643643"/>
                  <a:gd name="connsiteY39" fmla="*/ 866994 h 1885950"/>
                  <a:gd name="connsiteX40" fmla="*/ 100067 w 1643643"/>
                  <a:gd name="connsiteY40" fmla="*/ 1049246 h 1885950"/>
                  <a:gd name="connsiteX41" fmla="*/ 14848 w 1643643"/>
                  <a:gd name="connsiteY41" fmla="*/ 1373372 h 1885950"/>
                  <a:gd name="connsiteX42" fmla="*/ 4361 w 1643643"/>
                  <a:gd name="connsiteY42" fmla="*/ 1412434 h 1885950"/>
                  <a:gd name="connsiteX43" fmla="*/ 43423 w 1643643"/>
                  <a:gd name="connsiteY43" fmla="*/ 1422921 h 1885950"/>
                  <a:gd name="connsiteX44" fmla="*/ 454388 w 1643643"/>
                  <a:gd name="connsiteY44" fmla="*/ 1187006 h 1885950"/>
                  <a:gd name="connsiteX45" fmla="*/ 366635 w 1643643"/>
                  <a:gd name="connsiteY45" fmla="*/ 1510475 h 1885950"/>
                  <a:gd name="connsiteX46" fmla="*/ 386737 w 1643643"/>
                  <a:gd name="connsiteY46" fmla="*/ 1545550 h 1885950"/>
                  <a:gd name="connsiteX47" fmla="*/ 421813 w 1643643"/>
                  <a:gd name="connsiteY47" fmla="*/ 1525448 h 1885950"/>
                  <a:gd name="connsiteX48" fmla="*/ 664757 w 1643643"/>
                  <a:gd name="connsiteY48" fmla="*/ 1066190 h 1885950"/>
                  <a:gd name="connsiteX49" fmla="*/ 793345 w 1643643"/>
                  <a:gd name="connsiteY49" fmla="*/ 1140714 h 1885950"/>
                  <a:gd name="connsiteX50" fmla="*/ 793345 w 1643643"/>
                  <a:gd name="connsiteY50" fmla="*/ 1302620 h 1885950"/>
                  <a:gd name="connsiteX51" fmla="*/ 516110 w 1643643"/>
                  <a:gd name="connsiteY51" fmla="*/ 1579998 h 1885950"/>
                  <a:gd name="connsiteX52" fmla="*/ 516813 w 1643643"/>
                  <a:gd name="connsiteY52" fmla="*/ 1620403 h 1885950"/>
                  <a:gd name="connsiteX53" fmla="*/ 556515 w 1643643"/>
                  <a:gd name="connsiteY53" fmla="*/ 1620403 h 1885950"/>
                  <a:gd name="connsiteX54" fmla="*/ 793488 w 1643643"/>
                  <a:gd name="connsiteY54" fmla="*/ 1383430 h 1885950"/>
                  <a:gd name="connsiteX55" fmla="*/ 793488 w 1643643"/>
                  <a:gd name="connsiteY55" fmla="*/ 1559795 h 1885950"/>
                  <a:gd name="connsiteX56" fmla="*/ 630410 w 1643643"/>
                  <a:gd name="connsiteY56" fmla="*/ 1722873 h 1885950"/>
                  <a:gd name="connsiteX57" fmla="*/ 631113 w 1643643"/>
                  <a:gd name="connsiteY57" fmla="*/ 1763278 h 1885950"/>
                  <a:gd name="connsiteX58" fmla="*/ 670815 w 1643643"/>
                  <a:gd name="connsiteY58" fmla="*/ 1763278 h 1885950"/>
                  <a:gd name="connsiteX59" fmla="*/ 793488 w 1643643"/>
                  <a:gd name="connsiteY59" fmla="*/ 1640605 h 1885950"/>
                  <a:gd name="connsiteX60" fmla="*/ 793488 w 1643643"/>
                  <a:gd name="connsiteY60" fmla="*/ 1857375 h 1885950"/>
                  <a:gd name="connsiteX61" fmla="*/ 822063 w 1643643"/>
                  <a:gd name="connsiteY61" fmla="*/ 1885950 h 1885950"/>
                  <a:gd name="connsiteX62" fmla="*/ 850638 w 1643643"/>
                  <a:gd name="connsiteY62" fmla="*/ 1857375 h 1885950"/>
                  <a:gd name="connsiteX63" fmla="*/ 850638 w 1643643"/>
                  <a:gd name="connsiteY63" fmla="*/ 1640605 h 1885950"/>
                  <a:gd name="connsiteX64" fmla="*/ 973310 w 1643643"/>
                  <a:gd name="connsiteY64" fmla="*/ 1763278 h 1885950"/>
                  <a:gd name="connsiteX65" fmla="*/ 1013715 w 1643643"/>
                  <a:gd name="connsiteY65" fmla="*/ 1763980 h 1885950"/>
                  <a:gd name="connsiteX66" fmla="*/ 1014418 w 1643643"/>
                  <a:gd name="connsiteY66" fmla="*/ 1723575 h 1885950"/>
                  <a:gd name="connsiteX67" fmla="*/ 1013715 w 1643643"/>
                  <a:gd name="connsiteY67" fmla="*/ 1722873 h 1885950"/>
                  <a:gd name="connsiteX68" fmla="*/ 850638 w 1643643"/>
                  <a:gd name="connsiteY68" fmla="*/ 1559795 h 1885950"/>
                  <a:gd name="connsiteX69" fmla="*/ 850638 w 1643643"/>
                  <a:gd name="connsiteY69" fmla="*/ 1383430 h 1885950"/>
                  <a:gd name="connsiteX70" fmla="*/ 1087610 w 1643643"/>
                  <a:gd name="connsiteY70" fmla="*/ 1620403 h 1885950"/>
                  <a:gd name="connsiteX71" fmla="*/ 1128015 w 1643643"/>
                  <a:gd name="connsiteY71" fmla="*/ 1621105 h 1885950"/>
                  <a:gd name="connsiteX72" fmla="*/ 1128718 w 1643643"/>
                  <a:gd name="connsiteY72" fmla="*/ 1580700 h 1885950"/>
                  <a:gd name="connsiteX73" fmla="*/ 1128015 w 1643643"/>
                  <a:gd name="connsiteY73" fmla="*/ 1579998 h 1885950"/>
                  <a:gd name="connsiteX74" fmla="*/ 850638 w 1643643"/>
                  <a:gd name="connsiteY74" fmla="*/ 1302620 h 1885950"/>
                  <a:gd name="connsiteX75" fmla="*/ 850638 w 1643643"/>
                  <a:gd name="connsiteY75" fmla="*/ 1140714 h 1885950"/>
                  <a:gd name="connsiteX76" fmla="*/ 977854 w 1643643"/>
                  <a:gd name="connsiteY76" fmla="*/ 1068134 h 1885950"/>
                  <a:gd name="connsiteX77" fmla="*/ 1117243 w 1643643"/>
                  <a:gd name="connsiteY77" fmla="*/ 1150401 h 1885950"/>
                  <a:gd name="connsiteX78" fmla="*/ 1215055 w 1643643"/>
                  <a:gd name="connsiteY78" fmla="*/ 1530277 h 1885950"/>
                  <a:gd name="connsiteX79" fmla="*/ 1242687 w 1643643"/>
                  <a:gd name="connsiteY79" fmla="*/ 1551737 h 1885950"/>
                  <a:gd name="connsiteX80" fmla="*/ 1249831 w 1643643"/>
                  <a:gd name="connsiteY80" fmla="*/ 1550823 h 1885950"/>
                  <a:gd name="connsiteX81" fmla="*/ 1270376 w 1643643"/>
                  <a:gd name="connsiteY81" fmla="*/ 1516047 h 1885950"/>
                  <a:gd name="connsiteX82" fmla="*/ 1186766 w 1643643"/>
                  <a:gd name="connsiteY82" fmla="*/ 1191578 h 1885950"/>
                  <a:gd name="connsiteX83" fmla="*/ 1338642 w 1643643"/>
                  <a:gd name="connsiteY83" fmla="*/ 1281217 h 1885950"/>
                  <a:gd name="connsiteX84" fmla="*/ 1396220 w 1643643"/>
                  <a:gd name="connsiteY84" fmla="*/ 1504474 h 1885950"/>
                  <a:gd name="connsiteX85" fmla="*/ 1423881 w 1643643"/>
                  <a:gd name="connsiteY85" fmla="*/ 1525905 h 1885950"/>
                  <a:gd name="connsiteX86" fmla="*/ 1431025 w 1643643"/>
                  <a:gd name="connsiteY86" fmla="*/ 1525019 h 1885950"/>
                  <a:gd name="connsiteX87" fmla="*/ 1451582 w 1643643"/>
                  <a:gd name="connsiteY87" fmla="*/ 1490226 h 1885950"/>
                  <a:gd name="connsiteX88" fmla="*/ 1451570 w 1643643"/>
                  <a:gd name="connsiteY88" fmla="*/ 1490186 h 1885950"/>
                  <a:gd name="connsiteX89" fmla="*/ 1408279 w 1643643"/>
                  <a:gd name="connsiteY89" fmla="*/ 1322222 h 1885950"/>
                  <a:gd name="connsiteX90" fmla="*/ 1594960 w 1643643"/>
                  <a:gd name="connsiteY90" fmla="*/ 1432408 h 1885950"/>
                  <a:gd name="connsiteX91" fmla="*/ 1634093 w 1643643"/>
                  <a:gd name="connsiteY91" fmla="*/ 1422306 h 1885950"/>
                  <a:gd name="connsiteX92" fmla="*/ 1623992 w 1643643"/>
                  <a:gd name="connsiteY92" fmla="*/ 1383173 h 1885950"/>
                  <a:gd name="connsiteX93" fmla="*/ 1437340 w 1643643"/>
                  <a:gd name="connsiteY93" fmla="*/ 1272988 h 1885950"/>
                  <a:gd name="connsiteX94" fmla="*/ 1605332 w 1643643"/>
                  <a:gd name="connsiteY94" fmla="*/ 1229725 h 1885950"/>
                  <a:gd name="connsiteX95" fmla="*/ 1625863 w 1643643"/>
                  <a:gd name="connsiteY95" fmla="*/ 1194907 h 1885950"/>
                  <a:gd name="connsiteX96" fmla="*/ 1591045 w 1643643"/>
                  <a:gd name="connsiteY96" fmla="*/ 1174375 h 1885950"/>
                  <a:gd name="connsiteX97" fmla="*/ 1367645 w 1643643"/>
                  <a:gd name="connsiteY97" fmla="*/ 1231925 h 1885950"/>
                  <a:gd name="connsiteX98" fmla="*/ 1215769 w 1643643"/>
                  <a:gd name="connsiteY98" fmla="*/ 1142286 h 1885950"/>
                  <a:gd name="connsiteX99" fmla="*/ 1540295 w 1643643"/>
                  <a:gd name="connsiteY99" fmla="*/ 1058675 h 1885950"/>
                  <a:gd name="connsiteX100" fmla="*/ 1560841 w 1643643"/>
                  <a:gd name="connsiteY100" fmla="*/ 1023842 h 1885950"/>
                  <a:gd name="connsiteX101" fmla="*/ 1526008 w 1643643"/>
                  <a:gd name="connsiteY101" fmla="*/ 1003297 h 1885950"/>
                  <a:gd name="connsiteX102" fmla="*/ 1146218 w 1643643"/>
                  <a:gd name="connsiteY102" fmla="*/ 1101195 h 1885950"/>
                  <a:gd name="connsiteX103" fmla="*/ 1006943 w 1643643"/>
                  <a:gd name="connsiteY103" fmla="*/ 1018956 h 1885950"/>
                  <a:gd name="connsiteX104" fmla="*/ 1007772 w 1643643"/>
                  <a:gd name="connsiteY104" fmla="*/ 869280 h 1885950"/>
                  <a:gd name="connsiteX105" fmla="*/ 1148104 w 1643643"/>
                  <a:gd name="connsiteY105" fmla="*/ 788670 h 1885950"/>
                  <a:gd name="connsiteX106" fmla="*/ 1526780 w 1643643"/>
                  <a:gd name="connsiteY106" fmla="*/ 891140 h 1885950"/>
                  <a:gd name="connsiteX107" fmla="*/ 1534266 w 1643643"/>
                  <a:gd name="connsiteY107" fmla="*/ 892169 h 1885950"/>
                  <a:gd name="connsiteX108" fmla="*/ 1562804 w 1643643"/>
                  <a:gd name="connsiteY108" fmla="*/ 863559 h 1885950"/>
                  <a:gd name="connsiteX109" fmla="*/ 1541724 w 1643643"/>
                  <a:gd name="connsiteY109" fmla="*/ 836019 h 1885950"/>
                  <a:gd name="connsiteX110" fmla="*/ 1218198 w 1643643"/>
                  <a:gd name="connsiteY110" fmla="*/ 748494 h 1885950"/>
                  <a:gd name="connsiteX111" fmla="*/ 1371189 w 1643643"/>
                  <a:gd name="connsiteY111" fmla="*/ 660711 h 1885950"/>
                  <a:gd name="connsiteX112" fmla="*/ 1593816 w 1643643"/>
                  <a:gd name="connsiteY112" fmla="*/ 720947 h 1885950"/>
                  <a:gd name="connsiteX113" fmla="*/ 1601275 w 1643643"/>
                  <a:gd name="connsiteY113" fmla="*/ 721976 h 1885950"/>
                  <a:gd name="connsiteX114" fmla="*/ 1629812 w 1643643"/>
                  <a:gd name="connsiteY114" fmla="*/ 693367 h 1885950"/>
                  <a:gd name="connsiteX115" fmla="*/ 1608733 w 1643643"/>
                  <a:gd name="connsiteY115" fmla="*/ 665826 h 1885950"/>
                  <a:gd name="connsiteX116" fmla="*/ 1441283 w 1643643"/>
                  <a:gd name="connsiteY116" fmla="*/ 620478 h 1885950"/>
                  <a:gd name="connsiteX117" fmla="*/ 1629278 w 1643643"/>
                  <a:gd name="connsiteY117" fmla="*/ 512578 h 1885950"/>
                  <a:gd name="connsiteX118" fmla="*/ 1639851 w 1643643"/>
                  <a:gd name="connsiteY118" fmla="*/ 473576 h 1885950"/>
                  <a:gd name="connsiteX119" fmla="*/ 1639851 w 1643643"/>
                  <a:gd name="connsiteY119" fmla="*/ 473573 h 1885950"/>
                  <a:gd name="connsiteX120" fmla="*/ 822006 w 1643643"/>
                  <a:gd name="connsiteY120" fmla="*/ 1085850 h 1885950"/>
                  <a:gd name="connsiteX121" fmla="*/ 679131 w 1643643"/>
                  <a:gd name="connsiteY121" fmla="*/ 942975 h 1885950"/>
                  <a:gd name="connsiteX122" fmla="*/ 822006 w 1643643"/>
                  <a:gd name="connsiteY122" fmla="*/ 800100 h 1885950"/>
                  <a:gd name="connsiteX123" fmla="*/ 964881 w 1643643"/>
                  <a:gd name="connsiteY123" fmla="*/ 942975 h 1885950"/>
                  <a:gd name="connsiteX124" fmla="*/ 822006 w 1643643"/>
                  <a:gd name="connsiteY124" fmla="*/ 1085850 h 1885950"/>
                  <a:gd name="connsiteX0" fmla="*/ 1668878 w 1672670"/>
                  <a:gd name="connsiteY0" fmla="*/ 473573 h 1885950"/>
                  <a:gd name="connsiteX1" fmla="*/ 1629873 w 1672670"/>
                  <a:gd name="connsiteY1" fmla="*/ 463029 h 1885950"/>
                  <a:gd name="connsiteX2" fmla="*/ 1441849 w 1672670"/>
                  <a:gd name="connsiteY2" fmla="*/ 570929 h 1885950"/>
                  <a:gd name="connsiteX3" fmla="*/ 1487198 w 1672670"/>
                  <a:gd name="connsiteY3" fmla="*/ 403479 h 1885950"/>
                  <a:gd name="connsiteX4" fmla="*/ 1467081 w 1672670"/>
                  <a:gd name="connsiteY4" fmla="*/ 368417 h 1885950"/>
                  <a:gd name="connsiteX5" fmla="*/ 1432020 w 1672670"/>
                  <a:gd name="connsiteY5" fmla="*/ 388534 h 1885950"/>
                  <a:gd name="connsiteX6" fmla="*/ 1371755 w 1672670"/>
                  <a:gd name="connsiteY6" fmla="*/ 611162 h 1885950"/>
                  <a:gd name="connsiteX7" fmla="*/ 1218822 w 1672670"/>
                  <a:gd name="connsiteY7" fmla="*/ 698945 h 1885950"/>
                  <a:gd name="connsiteX8" fmla="*/ 1306375 w 1672670"/>
                  <a:gd name="connsiteY8" fmla="*/ 375475 h 1885950"/>
                  <a:gd name="connsiteX9" fmla="*/ 1285887 w 1672670"/>
                  <a:gd name="connsiteY9" fmla="*/ 340643 h 1885950"/>
                  <a:gd name="connsiteX10" fmla="*/ 1251226 w 1672670"/>
                  <a:gd name="connsiteY10" fmla="*/ 360502 h 1885950"/>
                  <a:gd name="connsiteX11" fmla="*/ 1148727 w 1672670"/>
                  <a:gd name="connsiteY11" fmla="*/ 739178 h 1885950"/>
                  <a:gd name="connsiteX12" fmla="*/ 1008281 w 1672670"/>
                  <a:gd name="connsiteY12" fmla="*/ 819760 h 1885950"/>
                  <a:gd name="connsiteX13" fmla="*/ 879693 w 1672670"/>
                  <a:gd name="connsiteY13" fmla="*/ 745236 h 1885950"/>
                  <a:gd name="connsiteX14" fmla="*/ 879693 w 1672670"/>
                  <a:gd name="connsiteY14" fmla="*/ 583330 h 1885950"/>
                  <a:gd name="connsiteX15" fmla="*/ 1157071 w 1672670"/>
                  <a:gd name="connsiteY15" fmla="*/ 305953 h 1885950"/>
                  <a:gd name="connsiteX16" fmla="*/ 1157057 w 1672670"/>
                  <a:gd name="connsiteY16" fmla="*/ 265533 h 1885950"/>
                  <a:gd name="connsiteX17" fmla="*/ 1116637 w 1672670"/>
                  <a:gd name="connsiteY17" fmla="*/ 265547 h 1885950"/>
                  <a:gd name="connsiteX18" fmla="*/ 879665 w 1672670"/>
                  <a:gd name="connsiteY18" fmla="*/ 502520 h 1885950"/>
                  <a:gd name="connsiteX19" fmla="*/ 879665 w 1672670"/>
                  <a:gd name="connsiteY19" fmla="*/ 326155 h 1885950"/>
                  <a:gd name="connsiteX20" fmla="*/ 1042742 w 1672670"/>
                  <a:gd name="connsiteY20" fmla="*/ 163078 h 1885950"/>
                  <a:gd name="connsiteX21" fmla="*/ 1042039 w 1672670"/>
                  <a:gd name="connsiteY21" fmla="*/ 122672 h 1885950"/>
                  <a:gd name="connsiteX22" fmla="*/ 1002337 w 1672670"/>
                  <a:gd name="connsiteY22" fmla="*/ 122672 h 1885950"/>
                  <a:gd name="connsiteX23" fmla="*/ 879665 w 1672670"/>
                  <a:gd name="connsiteY23" fmla="*/ 245345 h 1885950"/>
                  <a:gd name="connsiteX24" fmla="*/ 879665 w 1672670"/>
                  <a:gd name="connsiteY24" fmla="*/ 28575 h 1885950"/>
                  <a:gd name="connsiteX25" fmla="*/ 851090 w 1672670"/>
                  <a:gd name="connsiteY25" fmla="*/ 0 h 1885950"/>
                  <a:gd name="connsiteX26" fmla="*/ 822515 w 1672670"/>
                  <a:gd name="connsiteY26" fmla="*/ 28575 h 1885950"/>
                  <a:gd name="connsiteX27" fmla="*/ 822515 w 1672670"/>
                  <a:gd name="connsiteY27" fmla="*/ 245345 h 1885950"/>
                  <a:gd name="connsiteX28" fmla="*/ 699842 w 1672670"/>
                  <a:gd name="connsiteY28" fmla="*/ 122672 h 1885950"/>
                  <a:gd name="connsiteX29" fmla="*/ 659437 w 1672670"/>
                  <a:gd name="connsiteY29" fmla="*/ 123375 h 1885950"/>
                  <a:gd name="connsiteX30" fmla="*/ 659437 w 1672670"/>
                  <a:gd name="connsiteY30" fmla="*/ 163078 h 1885950"/>
                  <a:gd name="connsiteX31" fmla="*/ 822515 w 1672670"/>
                  <a:gd name="connsiteY31" fmla="*/ 326155 h 1885950"/>
                  <a:gd name="connsiteX32" fmla="*/ 822515 w 1672670"/>
                  <a:gd name="connsiteY32" fmla="*/ 502520 h 1885950"/>
                  <a:gd name="connsiteX33" fmla="*/ 585542 w 1672670"/>
                  <a:gd name="connsiteY33" fmla="*/ 265547 h 1885950"/>
                  <a:gd name="connsiteX34" fmla="*/ 545137 w 1672670"/>
                  <a:gd name="connsiteY34" fmla="*/ 266250 h 1885950"/>
                  <a:gd name="connsiteX35" fmla="*/ 545137 w 1672670"/>
                  <a:gd name="connsiteY35" fmla="*/ 305953 h 1885950"/>
                  <a:gd name="connsiteX36" fmla="*/ 822515 w 1672670"/>
                  <a:gd name="connsiteY36" fmla="*/ 583330 h 1885950"/>
                  <a:gd name="connsiteX37" fmla="*/ 822515 w 1672670"/>
                  <a:gd name="connsiteY37" fmla="*/ 745236 h 1885950"/>
                  <a:gd name="connsiteX38" fmla="*/ 695299 w 1672670"/>
                  <a:gd name="connsiteY38" fmla="*/ 817817 h 1885950"/>
                  <a:gd name="connsiteX39" fmla="*/ 666095 w 1672670"/>
                  <a:gd name="connsiteY39" fmla="*/ 866994 h 1885950"/>
                  <a:gd name="connsiteX40" fmla="*/ 129094 w 1672670"/>
                  <a:gd name="connsiteY40" fmla="*/ 1049246 h 1885950"/>
                  <a:gd name="connsiteX41" fmla="*/ 43875 w 1672670"/>
                  <a:gd name="connsiteY41" fmla="*/ 1373372 h 1885950"/>
                  <a:gd name="connsiteX42" fmla="*/ 33388 w 1672670"/>
                  <a:gd name="connsiteY42" fmla="*/ 1412434 h 1885950"/>
                  <a:gd name="connsiteX43" fmla="*/ 483415 w 1672670"/>
                  <a:gd name="connsiteY43" fmla="*/ 1187006 h 1885950"/>
                  <a:gd name="connsiteX44" fmla="*/ 395662 w 1672670"/>
                  <a:gd name="connsiteY44" fmla="*/ 1510475 h 1885950"/>
                  <a:gd name="connsiteX45" fmla="*/ 415764 w 1672670"/>
                  <a:gd name="connsiteY45" fmla="*/ 1545550 h 1885950"/>
                  <a:gd name="connsiteX46" fmla="*/ 450840 w 1672670"/>
                  <a:gd name="connsiteY46" fmla="*/ 1525448 h 1885950"/>
                  <a:gd name="connsiteX47" fmla="*/ 693784 w 1672670"/>
                  <a:gd name="connsiteY47" fmla="*/ 1066190 h 1885950"/>
                  <a:gd name="connsiteX48" fmla="*/ 822372 w 1672670"/>
                  <a:gd name="connsiteY48" fmla="*/ 1140714 h 1885950"/>
                  <a:gd name="connsiteX49" fmla="*/ 822372 w 1672670"/>
                  <a:gd name="connsiteY49" fmla="*/ 1302620 h 1885950"/>
                  <a:gd name="connsiteX50" fmla="*/ 545137 w 1672670"/>
                  <a:gd name="connsiteY50" fmla="*/ 1579998 h 1885950"/>
                  <a:gd name="connsiteX51" fmla="*/ 545840 w 1672670"/>
                  <a:gd name="connsiteY51" fmla="*/ 1620403 h 1885950"/>
                  <a:gd name="connsiteX52" fmla="*/ 585542 w 1672670"/>
                  <a:gd name="connsiteY52" fmla="*/ 1620403 h 1885950"/>
                  <a:gd name="connsiteX53" fmla="*/ 822515 w 1672670"/>
                  <a:gd name="connsiteY53" fmla="*/ 1383430 h 1885950"/>
                  <a:gd name="connsiteX54" fmla="*/ 822515 w 1672670"/>
                  <a:gd name="connsiteY54" fmla="*/ 1559795 h 1885950"/>
                  <a:gd name="connsiteX55" fmla="*/ 659437 w 1672670"/>
                  <a:gd name="connsiteY55" fmla="*/ 1722873 h 1885950"/>
                  <a:gd name="connsiteX56" fmla="*/ 660140 w 1672670"/>
                  <a:gd name="connsiteY56" fmla="*/ 1763278 h 1885950"/>
                  <a:gd name="connsiteX57" fmla="*/ 699842 w 1672670"/>
                  <a:gd name="connsiteY57" fmla="*/ 1763278 h 1885950"/>
                  <a:gd name="connsiteX58" fmla="*/ 822515 w 1672670"/>
                  <a:gd name="connsiteY58" fmla="*/ 1640605 h 1885950"/>
                  <a:gd name="connsiteX59" fmla="*/ 822515 w 1672670"/>
                  <a:gd name="connsiteY59" fmla="*/ 1857375 h 1885950"/>
                  <a:gd name="connsiteX60" fmla="*/ 851090 w 1672670"/>
                  <a:gd name="connsiteY60" fmla="*/ 1885950 h 1885950"/>
                  <a:gd name="connsiteX61" fmla="*/ 879665 w 1672670"/>
                  <a:gd name="connsiteY61" fmla="*/ 1857375 h 1885950"/>
                  <a:gd name="connsiteX62" fmla="*/ 879665 w 1672670"/>
                  <a:gd name="connsiteY62" fmla="*/ 1640605 h 1885950"/>
                  <a:gd name="connsiteX63" fmla="*/ 1002337 w 1672670"/>
                  <a:gd name="connsiteY63" fmla="*/ 1763278 h 1885950"/>
                  <a:gd name="connsiteX64" fmla="*/ 1042742 w 1672670"/>
                  <a:gd name="connsiteY64" fmla="*/ 1763980 h 1885950"/>
                  <a:gd name="connsiteX65" fmla="*/ 1043445 w 1672670"/>
                  <a:gd name="connsiteY65" fmla="*/ 1723575 h 1885950"/>
                  <a:gd name="connsiteX66" fmla="*/ 1042742 w 1672670"/>
                  <a:gd name="connsiteY66" fmla="*/ 1722873 h 1885950"/>
                  <a:gd name="connsiteX67" fmla="*/ 879665 w 1672670"/>
                  <a:gd name="connsiteY67" fmla="*/ 1559795 h 1885950"/>
                  <a:gd name="connsiteX68" fmla="*/ 879665 w 1672670"/>
                  <a:gd name="connsiteY68" fmla="*/ 1383430 h 1885950"/>
                  <a:gd name="connsiteX69" fmla="*/ 1116637 w 1672670"/>
                  <a:gd name="connsiteY69" fmla="*/ 1620403 h 1885950"/>
                  <a:gd name="connsiteX70" fmla="*/ 1157042 w 1672670"/>
                  <a:gd name="connsiteY70" fmla="*/ 1621105 h 1885950"/>
                  <a:gd name="connsiteX71" fmla="*/ 1157745 w 1672670"/>
                  <a:gd name="connsiteY71" fmla="*/ 1580700 h 1885950"/>
                  <a:gd name="connsiteX72" fmla="*/ 1157042 w 1672670"/>
                  <a:gd name="connsiteY72" fmla="*/ 1579998 h 1885950"/>
                  <a:gd name="connsiteX73" fmla="*/ 879665 w 1672670"/>
                  <a:gd name="connsiteY73" fmla="*/ 1302620 h 1885950"/>
                  <a:gd name="connsiteX74" fmla="*/ 879665 w 1672670"/>
                  <a:gd name="connsiteY74" fmla="*/ 1140714 h 1885950"/>
                  <a:gd name="connsiteX75" fmla="*/ 1006881 w 1672670"/>
                  <a:gd name="connsiteY75" fmla="*/ 1068134 h 1885950"/>
                  <a:gd name="connsiteX76" fmla="*/ 1146270 w 1672670"/>
                  <a:gd name="connsiteY76" fmla="*/ 1150401 h 1885950"/>
                  <a:gd name="connsiteX77" fmla="*/ 1244082 w 1672670"/>
                  <a:gd name="connsiteY77" fmla="*/ 1530277 h 1885950"/>
                  <a:gd name="connsiteX78" fmla="*/ 1271714 w 1672670"/>
                  <a:gd name="connsiteY78" fmla="*/ 1551737 h 1885950"/>
                  <a:gd name="connsiteX79" fmla="*/ 1278858 w 1672670"/>
                  <a:gd name="connsiteY79" fmla="*/ 1550823 h 1885950"/>
                  <a:gd name="connsiteX80" fmla="*/ 1299403 w 1672670"/>
                  <a:gd name="connsiteY80" fmla="*/ 1516047 h 1885950"/>
                  <a:gd name="connsiteX81" fmla="*/ 1215793 w 1672670"/>
                  <a:gd name="connsiteY81" fmla="*/ 1191578 h 1885950"/>
                  <a:gd name="connsiteX82" fmla="*/ 1367669 w 1672670"/>
                  <a:gd name="connsiteY82" fmla="*/ 1281217 h 1885950"/>
                  <a:gd name="connsiteX83" fmla="*/ 1425247 w 1672670"/>
                  <a:gd name="connsiteY83" fmla="*/ 1504474 h 1885950"/>
                  <a:gd name="connsiteX84" fmla="*/ 1452908 w 1672670"/>
                  <a:gd name="connsiteY84" fmla="*/ 1525905 h 1885950"/>
                  <a:gd name="connsiteX85" fmla="*/ 1460052 w 1672670"/>
                  <a:gd name="connsiteY85" fmla="*/ 1525019 h 1885950"/>
                  <a:gd name="connsiteX86" fmla="*/ 1480609 w 1672670"/>
                  <a:gd name="connsiteY86" fmla="*/ 1490226 h 1885950"/>
                  <a:gd name="connsiteX87" fmla="*/ 1480597 w 1672670"/>
                  <a:gd name="connsiteY87" fmla="*/ 1490186 h 1885950"/>
                  <a:gd name="connsiteX88" fmla="*/ 1437306 w 1672670"/>
                  <a:gd name="connsiteY88" fmla="*/ 1322222 h 1885950"/>
                  <a:gd name="connsiteX89" fmla="*/ 1623987 w 1672670"/>
                  <a:gd name="connsiteY89" fmla="*/ 1432408 h 1885950"/>
                  <a:gd name="connsiteX90" fmla="*/ 1663120 w 1672670"/>
                  <a:gd name="connsiteY90" fmla="*/ 1422306 h 1885950"/>
                  <a:gd name="connsiteX91" fmla="*/ 1653019 w 1672670"/>
                  <a:gd name="connsiteY91" fmla="*/ 1383173 h 1885950"/>
                  <a:gd name="connsiteX92" fmla="*/ 1466367 w 1672670"/>
                  <a:gd name="connsiteY92" fmla="*/ 1272988 h 1885950"/>
                  <a:gd name="connsiteX93" fmla="*/ 1634359 w 1672670"/>
                  <a:gd name="connsiteY93" fmla="*/ 1229725 h 1885950"/>
                  <a:gd name="connsiteX94" fmla="*/ 1654890 w 1672670"/>
                  <a:gd name="connsiteY94" fmla="*/ 1194907 h 1885950"/>
                  <a:gd name="connsiteX95" fmla="*/ 1620072 w 1672670"/>
                  <a:gd name="connsiteY95" fmla="*/ 1174375 h 1885950"/>
                  <a:gd name="connsiteX96" fmla="*/ 1396672 w 1672670"/>
                  <a:gd name="connsiteY96" fmla="*/ 1231925 h 1885950"/>
                  <a:gd name="connsiteX97" fmla="*/ 1244796 w 1672670"/>
                  <a:gd name="connsiteY97" fmla="*/ 1142286 h 1885950"/>
                  <a:gd name="connsiteX98" fmla="*/ 1569322 w 1672670"/>
                  <a:gd name="connsiteY98" fmla="*/ 1058675 h 1885950"/>
                  <a:gd name="connsiteX99" fmla="*/ 1589868 w 1672670"/>
                  <a:gd name="connsiteY99" fmla="*/ 1023842 h 1885950"/>
                  <a:gd name="connsiteX100" fmla="*/ 1555035 w 1672670"/>
                  <a:gd name="connsiteY100" fmla="*/ 1003297 h 1885950"/>
                  <a:gd name="connsiteX101" fmla="*/ 1175245 w 1672670"/>
                  <a:gd name="connsiteY101" fmla="*/ 1101195 h 1885950"/>
                  <a:gd name="connsiteX102" fmla="*/ 1035970 w 1672670"/>
                  <a:gd name="connsiteY102" fmla="*/ 1018956 h 1885950"/>
                  <a:gd name="connsiteX103" fmla="*/ 1036799 w 1672670"/>
                  <a:gd name="connsiteY103" fmla="*/ 869280 h 1885950"/>
                  <a:gd name="connsiteX104" fmla="*/ 1177131 w 1672670"/>
                  <a:gd name="connsiteY104" fmla="*/ 788670 h 1885950"/>
                  <a:gd name="connsiteX105" fmla="*/ 1555807 w 1672670"/>
                  <a:gd name="connsiteY105" fmla="*/ 891140 h 1885950"/>
                  <a:gd name="connsiteX106" fmla="*/ 1563293 w 1672670"/>
                  <a:gd name="connsiteY106" fmla="*/ 892169 h 1885950"/>
                  <a:gd name="connsiteX107" fmla="*/ 1591831 w 1672670"/>
                  <a:gd name="connsiteY107" fmla="*/ 863559 h 1885950"/>
                  <a:gd name="connsiteX108" fmla="*/ 1570751 w 1672670"/>
                  <a:gd name="connsiteY108" fmla="*/ 836019 h 1885950"/>
                  <a:gd name="connsiteX109" fmla="*/ 1247225 w 1672670"/>
                  <a:gd name="connsiteY109" fmla="*/ 748494 h 1885950"/>
                  <a:gd name="connsiteX110" fmla="*/ 1400216 w 1672670"/>
                  <a:gd name="connsiteY110" fmla="*/ 660711 h 1885950"/>
                  <a:gd name="connsiteX111" fmla="*/ 1622843 w 1672670"/>
                  <a:gd name="connsiteY111" fmla="*/ 720947 h 1885950"/>
                  <a:gd name="connsiteX112" fmla="*/ 1630302 w 1672670"/>
                  <a:gd name="connsiteY112" fmla="*/ 721976 h 1885950"/>
                  <a:gd name="connsiteX113" fmla="*/ 1658839 w 1672670"/>
                  <a:gd name="connsiteY113" fmla="*/ 693367 h 1885950"/>
                  <a:gd name="connsiteX114" fmla="*/ 1637760 w 1672670"/>
                  <a:gd name="connsiteY114" fmla="*/ 665826 h 1885950"/>
                  <a:gd name="connsiteX115" fmla="*/ 1470310 w 1672670"/>
                  <a:gd name="connsiteY115" fmla="*/ 620478 h 1885950"/>
                  <a:gd name="connsiteX116" fmla="*/ 1658305 w 1672670"/>
                  <a:gd name="connsiteY116" fmla="*/ 512578 h 1885950"/>
                  <a:gd name="connsiteX117" fmla="*/ 1668878 w 1672670"/>
                  <a:gd name="connsiteY117" fmla="*/ 473576 h 1885950"/>
                  <a:gd name="connsiteX118" fmla="*/ 1668878 w 1672670"/>
                  <a:gd name="connsiteY118" fmla="*/ 473573 h 1885950"/>
                  <a:gd name="connsiteX119" fmla="*/ 851033 w 1672670"/>
                  <a:gd name="connsiteY119" fmla="*/ 1085850 h 1885950"/>
                  <a:gd name="connsiteX120" fmla="*/ 708158 w 1672670"/>
                  <a:gd name="connsiteY120" fmla="*/ 942975 h 1885950"/>
                  <a:gd name="connsiteX121" fmla="*/ 851033 w 1672670"/>
                  <a:gd name="connsiteY121" fmla="*/ 800100 h 1885950"/>
                  <a:gd name="connsiteX122" fmla="*/ 993908 w 1672670"/>
                  <a:gd name="connsiteY122" fmla="*/ 942975 h 1885950"/>
                  <a:gd name="connsiteX123" fmla="*/ 851033 w 1672670"/>
                  <a:gd name="connsiteY123" fmla="*/ 1085850 h 1885950"/>
                  <a:gd name="connsiteX0" fmla="*/ 1652295 w 1656087"/>
                  <a:gd name="connsiteY0" fmla="*/ 473573 h 1885950"/>
                  <a:gd name="connsiteX1" fmla="*/ 1613290 w 1656087"/>
                  <a:gd name="connsiteY1" fmla="*/ 463029 h 1885950"/>
                  <a:gd name="connsiteX2" fmla="*/ 1425266 w 1656087"/>
                  <a:gd name="connsiteY2" fmla="*/ 570929 h 1885950"/>
                  <a:gd name="connsiteX3" fmla="*/ 1470615 w 1656087"/>
                  <a:gd name="connsiteY3" fmla="*/ 403479 h 1885950"/>
                  <a:gd name="connsiteX4" fmla="*/ 1450498 w 1656087"/>
                  <a:gd name="connsiteY4" fmla="*/ 368417 h 1885950"/>
                  <a:gd name="connsiteX5" fmla="*/ 1415437 w 1656087"/>
                  <a:gd name="connsiteY5" fmla="*/ 388534 h 1885950"/>
                  <a:gd name="connsiteX6" fmla="*/ 1355172 w 1656087"/>
                  <a:gd name="connsiteY6" fmla="*/ 611162 h 1885950"/>
                  <a:gd name="connsiteX7" fmla="*/ 1202239 w 1656087"/>
                  <a:gd name="connsiteY7" fmla="*/ 698945 h 1885950"/>
                  <a:gd name="connsiteX8" fmla="*/ 1289792 w 1656087"/>
                  <a:gd name="connsiteY8" fmla="*/ 375475 h 1885950"/>
                  <a:gd name="connsiteX9" fmla="*/ 1269304 w 1656087"/>
                  <a:gd name="connsiteY9" fmla="*/ 340643 h 1885950"/>
                  <a:gd name="connsiteX10" fmla="*/ 1234643 w 1656087"/>
                  <a:gd name="connsiteY10" fmla="*/ 360502 h 1885950"/>
                  <a:gd name="connsiteX11" fmla="*/ 1132144 w 1656087"/>
                  <a:gd name="connsiteY11" fmla="*/ 739178 h 1885950"/>
                  <a:gd name="connsiteX12" fmla="*/ 991698 w 1656087"/>
                  <a:gd name="connsiteY12" fmla="*/ 819760 h 1885950"/>
                  <a:gd name="connsiteX13" fmla="*/ 863110 w 1656087"/>
                  <a:gd name="connsiteY13" fmla="*/ 745236 h 1885950"/>
                  <a:gd name="connsiteX14" fmla="*/ 863110 w 1656087"/>
                  <a:gd name="connsiteY14" fmla="*/ 583330 h 1885950"/>
                  <a:gd name="connsiteX15" fmla="*/ 1140488 w 1656087"/>
                  <a:gd name="connsiteY15" fmla="*/ 305953 h 1885950"/>
                  <a:gd name="connsiteX16" fmla="*/ 1140474 w 1656087"/>
                  <a:gd name="connsiteY16" fmla="*/ 265533 h 1885950"/>
                  <a:gd name="connsiteX17" fmla="*/ 1100054 w 1656087"/>
                  <a:gd name="connsiteY17" fmla="*/ 265547 h 1885950"/>
                  <a:gd name="connsiteX18" fmla="*/ 863082 w 1656087"/>
                  <a:gd name="connsiteY18" fmla="*/ 502520 h 1885950"/>
                  <a:gd name="connsiteX19" fmla="*/ 863082 w 1656087"/>
                  <a:gd name="connsiteY19" fmla="*/ 326155 h 1885950"/>
                  <a:gd name="connsiteX20" fmla="*/ 1026159 w 1656087"/>
                  <a:gd name="connsiteY20" fmla="*/ 163078 h 1885950"/>
                  <a:gd name="connsiteX21" fmla="*/ 1025456 w 1656087"/>
                  <a:gd name="connsiteY21" fmla="*/ 122672 h 1885950"/>
                  <a:gd name="connsiteX22" fmla="*/ 985754 w 1656087"/>
                  <a:gd name="connsiteY22" fmla="*/ 122672 h 1885950"/>
                  <a:gd name="connsiteX23" fmla="*/ 863082 w 1656087"/>
                  <a:gd name="connsiteY23" fmla="*/ 245345 h 1885950"/>
                  <a:gd name="connsiteX24" fmla="*/ 863082 w 1656087"/>
                  <a:gd name="connsiteY24" fmla="*/ 28575 h 1885950"/>
                  <a:gd name="connsiteX25" fmla="*/ 834507 w 1656087"/>
                  <a:gd name="connsiteY25" fmla="*/ 0 h 1885950"/>
                  <a:gd name="connsiteX26" fmla="*/ 805932 w 1656087"/>
                  <a:gd name="connsiteY26" fmla="*/ 28575 h 1885950"/>
                  <a:gd name="connsiteX27" fmla="*/ 805932 w 1656087"/>
                  <a:gd name="connsiteY27" fmla="*/ 245345 h 1885950"/>
                  <a:gd name="connsiteX28" fmla="*/ 683259 w 1656087"/>
                  <a:gd name="connsiteY28" fmla="*/ 122672 h 1885950"/>
                  <a:gd name="connsiteX29" fmla="*/ 642854 w 1656087"/>
                  <a:gd name="connsiteY29" fmla="*/ 123375 h 1885950"/>
                  <a:gd name="connsiteX30" fmla="*/ 642854 w 1656087"/>
                  <a:gd name="connsiteY30" fmla="*/ 163078 h 1885950"/>
                  <a:gd name="connsiteX31" fmla="*/ 805932 w 1656087"/>
                  <a:gd name="connsiteY31" fmla="*/ 326155 h 1885950"/>
                  <a:gd name="connsiteX32" fmla="*/ 805932 w 1656087"/>
                  <a:gd name="connsiteY32" fmla="*/ 502520 h 1885950"/>
                  <a:gd name="connsiteX33" fmla="*/ 568959 w 1656087"/>
                  <a:gd name="connsiteY33" fmla="*/ 265547 h 1885950"/>
                  <a:gd name="connsiteX34" fmla="*/ 528554 w 1656087"/>
                  <a:gd name="connsiteY34" fmla="*/ 266250 h 1885950"/>
                  <a:gd name="connsiteX35" fmla="*/ 528554 w 1656087"/>
                  <a:gd name="connsiteY35" fmla="*/ 305953 h 1885950"/>
                  <a:gd name="connsiteX36" fmla="*/ 805932 w 1656087"/>
                  <a:gd name="connsiteY36" fmla="*/ 583330 h 1885950"/>
                  <a:gd name="connsiteX37" fmla="*/ 805932 w 1656087"/>
                  <a:gd name="connsiteY37" fmla="*/ 745236 h 1885950"/>
                  <a:gd name="connsiteX38" fmla="*/ 678716 w 1656087"/>
                  <a:gd name="connsiteY38" fmla="*/ 817817 h 1885950"/>
                  <a:gd name="connsiteX39" fmla="*/ 649512 w 1656087"/>
                  <a:gd name="connsiteY39" fmla="*/ 866994 h 1885950"/>
                  <a:gd name="connsiteX40" fmla="*/ 112511 w 1656087"/>
                  <a:gd name="connsiteY40" fmla="*/ 1049246 h 1885950"/>
                  <a:gd name="connsiteX41" fmla="*/ 27292 w 1656087"/>
                  <a:gd name="connsiteY41" fmla="*/ 1373372 h 1885950"/>
                  <a:gd name="connsiteX42" fmla="*/ 466832 w 1656087"/>
                  <a:gd name="connsiteY42" fmla="*/ 1187006 h 1885950"/>
                  <a:gd name="connsiteX43" fmla="*/ 379079 w 1656087"/>
                  <a:gd name="connsiteY43" fmla="*/ 1510475 h 1885950"/>
                  <a:gd name="connsiteX44" fmla="*/ 399181 w 1656087"/>
                  <a:gd name="connsiteY44" fmla="*/ 1545550 h 1885950"/>
                  <a:gd name="connsiteX45" fmla="*/ 434257 w 1656087"/>
                  <a:gd name="connsiteY45" fmla="*/ 1525448 h 1885950"/>
                  <a:gd name="connsiteX46" fmla="*/ 677201 w 1656087"/>
                  <a:gd name="connsiteY46" fmla="*/ 1066190 h 1885950"/>
                  <a:gd name="connsiteX47" fmla="*/ 805789 w 1656087"/>
                  <a:gd name="connsiteY47" fmla="*/ 1140714 h 1885950"/>
                  <a:gd name="connsiteX48" fmla="*/ 805789 w 1656087"/>
                  <a:gd name="connsiteY48" fmla="*/ 1302620 h 1885950"/>
                  <a:gd name="connsiteX49" fmla="*/ 528554 w 1656087"/>
                  <a:gd name="connsiteY49" fmla="*/ 1579998 h 1885950"/>
                  <a:gd name="connsiteX50" fmla="*/ 529257 w 1656087"/>
                  <a:gd name="connsiteY50" fmla="*/ 1620403 h 1885950"/>
                  <a:gd name="connsiteX51" fmla="*/ 568959 w 1656087"/>
                  <a:gd name="connsiteY51" fmla="*/ 1620403 h 1885950"/>
                  <a:gd name="connsiteX52" fmla="*/ 805932 w 1656087"/>
                  <a:gd name="connsiteY52" fmla="*/ 1383430 h 1885950"/>
                  <a:gd name="connsiteX53" fmla="*/ 805932 w 1656087"/>
                  <a:gd name="connsiteY53" fmla="*/ 1559795 h 1885950"/>
                  <a:gd name="connsiteX54" fmla="*/ 642854 w 1656087"/>
                  <a:gd name="connsiteY54" fmla="*/ 1722873 h 1885950"/>
                  <a:gd name="connsiteX55" fmla="*/ 643557 w 1656087"/>
                  <a:gd name="connsiteY55" fmla="*/ 1763278 h 1885950"/>
                  <a:gd name="connsiteX56" fmla="*/ 683259 w 1656087"/>
                  <a:gd name="connsiteY56" fmla="*/ 1763278 h 1885950"/>
                  <a:gd name="connsiteX57" fmla="*/ 805932 w 1656087"/>
                  <a:gd name="connsiteY57" fmla="*/ 1640605 h 1885950"/>
                  <a:gd name="connsiteX58" fmla="*/ 805932 w 1656087"/>
                  <a:gd name="connsiteY58" fmla="*/ 1857375 h 1885950"/>
                  <a:gd name="connsiteX59" fmla="*/ 834507 w 1656087"/>
                  <a:gd name="connsiteY59" fmla="*/ 1885950 h 1885950"/>
                  <a:gd name="connsiteX60" fmla="*/ 863082 w 1656087"/>
                  <a:gd name="connsiteY60" fmla="*/ 1857375 h 1885950"/>
                  <a:gd name="connsiteX61" fmla="*/ 863082 w 1656087"/>
                  <a:gd name="connsiteY61" fmla="*/ 1640605 h 1885950"/>
                  <a:gd name="connsiteX62" fmla="*/ 985754 w 1656087"/>
                  <a:gd name="connsiteY62" fmla="*/ 1763278 h 1885950"/>
                  <a:gd name="connsiteX63" fmla="*/ 1026159 w 1656087"/>
                  <a:gd name="connsiteY63" fmla="*/ 1763980 h 1885950"/>
                  <a:gd name="connsiteX64" fmla="*/ 1026862 w 1656087"/>
                  <a:gd name="connsiteY64" fmla="*/ 1723575 h 1885950"/>
                  <a:gd name="connsiteX65" fmla="*/ 1026159 w 1656087"/>
                  <a:gd name="connsiteY65" fmla="*/ 1722873 h 1885950"/>
                  <a:gd name="connsiteX66" fmla="*/ 863082 w 1656087"/>
                  <a:gd name="connsiteY66" fmla="*/ 1559795 h 1885950"/>
                  <a:gd name="connsiteX67" fmla="*/ 863082 w 1656087"/>
                  <a:gd name="connsiteY67" fmla="*/ 1383430 h 1885950"/>
                  <a:gd name="connsiteX68" fmla="*/ 1100054 w 1656087"/>
                  <a:gd name="connsiteY68" fmla="*/ 1620403 h 1885950"/>
                  <a:gd name="connsiteX69" fmla="*/ 1140459 w 1656087"/>
                  <a:gd name="connsiteY69" fmla="*/ 1621105 h 1885950"/>
                  <a:gd name="connsiteX70" fmla="*/ 1141162 w 1656087"/>
                  <a:gd name="connsiteY70" fmla="*/ 1580700 h 1885950"/>
                  <a:gd name="connsiteX71" fmla="*/ 1140459 w 1656087"/>
                  <a:gd name="connsiteY71" fmla="*/ 1579998 h 1885950"/>
                  <a:gd name="connsiteX72" fmla="*/ 863082 w 1656087"/>
                  <a:gd name="connsiteY72" fmla="*/ 1302620 h 1885950"/>
                  <a:gd name="connsiteX73" fmla="*/ 863082 w 1656087"/>
                  <a:gd name="connsiteY73" fmla="*/ 1140714 h 1885950"/>
                  <a:gd name="connsiteX74" fmla="*/ 990298 w 1656087"/>
                  <a:gd name="connsiteY74" fmla="*/ 1068134 h 1885950"/>
                  <a:gd name="connsiteX75" fmla="*/ 1129687 w 1656087"/>
                  <a:gd name="connsiteY75" fmla="*/ 1150401 h 1885950"/>
                  <a:gd name="connsiteX76" fmla="*/ 1227499 w 1656087"/>
                  <a:gd name="connsiteY76" fmla="*/ 1530277 h 1885950"/>
                  <a:gd name="connsiteX77" fmla="*/ 1255131 w 1656087"/>
                  <a:gd name="connsiteY77" fmla="*/ 1551737 h 1885950"/>
                  <a:gd name="connsiteX78" fmla="*/ 1262275 w 1656087"/>
                  <a:gd name="connsiteY78" fmla="*/ 1550823 h 1885950"/>
                  <a:gd name="connsiteX79" fmla="*/ 1282820 w 1656087"/>
                  <a:gd name="connsiteY79" fmla="*/ 1516047 h 1885950"/>
                  <a:gd name="connsiteX80" fmla="*/ 1199210 w 1656087"/>
                  <a:gd name="connsiteY80" fmla="*/ 1191578 h 1885950"/>
                  <a:gd name="connsiteX81" fmla="*/ 1351086 w 1656087"/>
                  <a:gd name="connsiteY81" fmla="*/ 1281217 h 1885950"/>
                  <a:gd name="connsiteX82" fmla="*/ 1408664 w 1656087"/>
                  <a:gd name="connsiteY82" fmla="*/ 1504474 h 1885950"/>
                  <a:gd name="connsiteX83" fmla="*/ 1436325 w 1656087"/>
                  <a:gd name="connsiteY83" fmla="*/ 1525905 h 1885950"/>
                  <a:gd name="connsiteX84" fmla="*/ 1443469 w 1656087"/>
                  <a:gd name="connsiteY84" fmla="*/ 1525019 h 1885950"/>
                  <a:gd name="connsiteX85" fmla="*/ 1464026 w 1656087"/>
                  <a:gd name="connsiteY85" fmla="*/ 1490226 h 1885950"/>
                  <a:gd name="connsiteX86" fmla="*/ 1464014 w 1656087"/>
                  <a:gd name="connsiteY86" fmla="*/ 1490186 h 1885950"/>
                  <a:gd name="connsiteX87" fmla="*/ 1420723 w 1656087"/>
                  <a:gd name="connsiteY87" fmla="*/ 1322222 h 1885950"/>
                  <a:gd name="connsiteX88" fmla="*/ 1607404 w 1656087"/>
                  <a:gd name="connsiteY88" fmla="*/ 1432408 h 1885950"/>
                  <a:gd name="connsiteX89" fmla="*/ 1646537 w 1656087"/>
                  <a:gd name="connsiteY89" fmla="*/ 1422306 h 1885950"/>
                  <a:gd name="connsiteX90" fmla="*/ 1636436 w 1656087"/>
                  <a:gd name="connsiteY90" fmla="*/ 1383173 h 1885950"/>
                  <a:gd name="connsiteX91" fmla="*/ 1449784 w 1656087"/>
                  <a:gd name="connsiteY91" fmla="*/ 1272988 h 1885950"/>
                  <a:gd name="connsiteX92" fmla="*/ 1617776 w 1656087"/>
                  <a:gd name="connsiteY92" fmla="*/ 1229725 h 1885950"/>
                  <a:gd name="connsiteX93" fmla="*/ 1638307 w 1656087"/>
                  <a:gd name="connsiteY93" fmla="*/ 1194907 h 1885950"/>
                  <a:gd name="connsiteX94" fmla="*/ 1603489 w 1656087"/>
                  <a:gd name="connsiteY94" fmla="*/ 1174375 h 1885950"/>
                  <a:gd name="connsiteX95" fmla="*/ 1380089 w 1656087"/>
                  <a:gd name="connsiteY95" fmla="*/ 1231925 h 1885950"/>
                  <a:gd name="connsiteX96" fmla="*/ 1228213 w 1656087"/>
                  <a:gd name="connsiteY96" fmla="*/ 1142286 h 1885950"/>
                  <a:gd name="connsiteX97" fmla="*/ 1552739 w 1656087"/>
                  <a:gd name="connsiteY97" fmla="*/ 1058675 h 1885950"/>
                  <a:gd name="connsiteX98" fmla="*/ 1573285 w 1656087"/>
                  <a:gd name="connsiteY98" fmla="*/ 1023842 h 1885950"/>
                  <a:gd name="connsiteX99" fmla="*/ 1538452 w 1656087"/>
                  <a:gd name="connsiteY99" fmla="*/ 1003297 h 1885950"/>
                  <a:gd name="connsiteX100" fmla="*/ 1158662 w 1656087"/>
                  <a:gd name="connsiteY100" fmla="*/ 1101195 h 1885950"/>
                  <a:gd name="connsiteX101" fmla="*/ 1019387 w 1656087"/>
                  <a:gd name="connsiteY101" fmla="*/ 1018956 h 1885950"/>
                  <a:gd name="connsiteX102" fmla="*/ 1020216 w 1656087"/>
                  <a:gd name="connsiteY102" fmla="*/ 869280 h 1885950"/>
                  <a:gd name="connsiteX103" fmla="*/ 1160548 w 1656087"/>
                  <a:gd name="connsiteY103" fmla="*/ 788670 h 1885950"/>
                  <a:gd name="connsiteX104" fmla="*/ 1539224 w 1656087"/>
                  <a:gd name="connsiteY104" fmla="*/ 891140 h 1885950"/>
                  <a:gd name="connsiteX105" fmla="*/ 1546710 w 1656087"/>
                  <a:gd name="connsiteY105" fmla="*/ 892169 h 1885950"/>
                  <a:gd name="connsiteX106" fmla="*/ 1575248 w 1656087"/>
                  <a:gd name="connsiteY106" fmla="*/ 863559 h 1885950"/>
                  <a:gd name="connsiteX107" fmla="*/ 1554168 w 1656087"/>
                  <a:gd name="connsiteY107" fmla="*/ 836019 h 1885950"/>
                  <a:gd name="connsiteX108" fmla="*/ 1230642 w 1656087"/>
                  <a:gd name="connsiteY108" fmla="*/ 748494 h 1885950"/>
                  <a:gd name="connsiteX109" fmla="*/ 1383633 w 1656087"/>
                  <a:gd name="connsiteY109" fmla="*/ 660711 h 1885950"/>
                  <a:gd name="connsiteX110" fmla="*/ 1606260 w 1656087"/>
                  <a:gd name="connsiteY110" fmla="*/ 720947 h 1885950"/>
                  <a:gd name="connsiteX111" fmla="*/ 1613719 w 1656087"/>
                  <a:gd name="connsiteY111" fmla="*/ 721976 h 1885950"/>
                  <a:gd name="connsiteX112" fmla="*/ 1642256 w 1656087"/>
                  <a:gd name="connsiteY112" fmla="*/ 693367 h 1885950"/>
                  <a:gd name="connsiteX113" fmla="*/ 1621177 w 1656087"/>
                  <a:gd name="connsiteY113" fmla="*/ 665826 h 1885950"/>
                  <a:gd name="connsiteX114" fmla="*/ 1453727 w 1656087"/>
                  <a:gd name="connsiteY114" fmla="*/ 620478 h 1885950"/>
                  <a:gd name="connsiteX115" fmla="*/ 1641722 w 1656087"/>
                  <a:gd name="connsiteY115" fmla="*/ 512578 h 1885950"/>
                  <a:gd name="connsiteX116" fmla="*/ 1652295 w 1656087"/>
                  <a:gd name="connsiteY116" fmla="*/ 473576 h 1885950"/>
                  <a:gd name="connsiteX117" fmla="*/ 1652295 w 1656087"/>
                  <a:gd name="connsiteY117" fmla="*/ 473573 h 1885950"/>
                  <a:gd name="connsiteX118" fmla="*/ 834450 w 1656087"/>
                  <a:gd name="connsiteY118" fmla="*/ 1085850 h 1885950"/>
                  <a:gd name="connsiteX119" fmla="*/ 691575 w 1656087"/>
                  <a:gd name="connsiteY119" fmla="*/ 942975 h 1885950"/>
                  <a:gd name="connsiteX120" fmla="*/ 834450 w 1656087"/>
                  <a:gd name="connsiteY120" fmla="*/ 800100 h 1885950"/>
                  <a:gd name="connsiteX121" fmla="*/ 977325 w 1656087"/>
                  <a:gd name="connsiteY121" fmla="*/ 942975 h 1885950"/>
                  <a:gd name="connsiteX122" fmla="*/ 834450 w 1656087"/>
                  <a:gd name="connsiteY122" fmla="*/ 1085850 h 1885950"/>
                  <a:gd name="connsiteX0" fmla="*/ 1541709 w 1545501"/>
                  <a:gd name="connsiteY0" fmla="*/ 473573 h 1885950"/>
                  <a:gd name="connsiteX1" fmla="*/ 1502704 w 1545501"/>
                  <a:gd name="connsiteY1" fmla="*/ 463029 h 1885950"/>
                  <a:gd name="connsiteX2" fmla="*/ 1314680 w 1545501"/>
                  <a:gd name="connsiteY2" fmla="*/ 570929 h 1885950"/>
                  <a:gd name="connsiteX3" fmla="*/ 1360029 w 1545501"/>
                  <a:gd name="connsiteY3" fmla="*/ 403479 h 1885950"/>
                  <a:gd name="connsiteX4" fmla="*/ 1339912 w 1545501"/>
                  <a:gd name="connsiteY4" fmla="*/ 368417 h 1885950"/>
                  <a:gd name="connsiteX5" fmla="*/ 1304851 w 1545501"/>
                  <a:gd name="connsiteY5" fmla="*/ 388534 h 1885950"/>
                  <a:gd name="connsiteX6" fmla="*/ 1244586 w 1545501"/>
                  <a:gd name="connsiteY6" fmla="*/ 611162 h 1885950"/>
                  <a:gd name="connsiteX7" fmla="*/ 1091653 w 1545501"/>
                  <a:gd name="connsiteY7" fmla="*/ 698945 h 1885950"/>
                  <a:gd name="connsiteX8" fmla="*/ 1179206 w 1545501"/>
                  <a:gd name="connsiteY8" fmla="*/ 375475 h 1885950"/>
                  <a:gd name="connsiteX9" fmla="*/ 1158718 w 1545501"/>
                  <a:gd name="connsiteY9" fmla="*/ 340643 h 1885950"/>
                  <a:gd name="connsiteX10" fmla="*/ 1124057 w 1545501"/>
                  <a:gd name="connsiteY10" fmla="*/ 360502 h 1885950"/>
                  <a:gd name="connsiteX11" fmla="*/ 1021558 w 1545501"/>
                  <a:gd name="connsiteY11" fmla="*/ 739178 h 1885950"/>
                  <a:gd name="connsiteX12" fmla="*/ 881112 w 1545501"/>
                  <a:gd name="connsiteY12" fmla="*/ 819760 h 1885950"/>
                  <a:gd name="connsiteX13" fmla="*/ 752524 w 1545501"/>
                  <a:gd name="connsiteY13" fmla="*/ 745236 h 1885950"/>
                  <a:gd name="connsiteX14" fmla="*/ 752524 w 1545501"/>
                  <a:gd name="connsiteY14" fmla="*/ 583330 h 1885950"/>
                  <a:gd name="connsiteX15" fmla="*/ 1029902 w 1545501"/>
                  <a:gd name="connsiteY15" fmla="*/ 305953 h 1885950"/>
                  <a:gd name="connsiteX16" fmla="*/ 1029888 w 1545501"/>
                  <a:gd name="connsiteY16" fmla="*/ 265533 h 1885950"/>
                  <a:gd name="connsiteX17" fmla="*/ 989468 w 1545501"/>
                  <a:gd name="connsiteY17" fmla="*/ 265547 h 1885950"/>
                  <a:gd name="connsiteX18" fmla="*/ 752496 w 1545501"/>
                  <a:gd name="connsiteY18" fmla="*/ 502520 h 1885950"/>
                  <a:gd name="connsiteX19" fmla="*/ 752496 w 1545501"/>
                  <a:gd name="connsiteY19" fmla="*/ 326155 h 1885950"/>
                  <a:gd name="connsiteX20" fmla="*/ 915573 w 1545501"/>
                  <a:gd name="connsiteY20" fmla="*/ 163078 h 1885950"/>
                  <a:gd name="connsiteX21" fmla="*/ 914870 w 1545501"/>
                  <a:gd name="connsiteY21" fmla="*/ 122672 h 1885950"/>
                  <a:gd name="connsiteX22" fmla="*/ 875168 w 1545501"/>
                  <a:gd name="connsiteY22" fmla="*/ 122672 h 1885950"/>
                  <a:gd name="connsiteX23" fmla="*/ 752496 w 1545501"/>
                  <a:gd name="connsiteY23" fmla="*/ 245345 h 1885950"/>
                  <a:gd name="connsiteX24" fmla="*/ 752496 w 1545501"/>
                  <a:gd name="connsiteY24" fmla="*/ 28575 h 1885950"/>
                  <a:gd name="connsiteX25" fmla="*/ 723921 w 1545501"/>
                  <a:gd name="connsiteY25" fmla="*/ 0 h 1885950"/>
                  <a:gd name="connsiteX26" fmla="*/ 695346 w 1545501"/>
                  <a:gd name="connsiteY26" fmla="*/ 28575 h 1885950"/>
                  <a:gd name="connsiteX27" fmla="*/ 695346 w 1545501"/>
                  <a:gd name="connsiteY27" fmla="*/ 245345 h 1885950"/>
                  <a:gd name="connsiteX28" fmla="*/ 572673 w 1545501"/>
                  <a:gd name="connsiteY28" fmla="*/ 122672 h 1885950"/>
                  <a:gd name="connsiteX29" fmla="*/ 532268 w 1545501"/>
                  <a:gd name="connsiteY29" fmla="*/ 123375 h 1885950"/>
                  <a:gd name="connsiteX30" fmla="*/ 532268 w 1545501"/>
                  <a:gd name="connsiteY30" fmla="*/ 163078 h 1885950"/>
                  <a:gd name="connsiteX31" fmla="*/ 695346 w 1545501"/>
                  <a:gd name="connsiteY31" fmla="*/ 326155 h 1885950"/>
                  <a:gd name="connsiteX32" fmla="*/ 695346 w 1545501"/>
                  <a:gd name="connsiteY32" fmla="*/ 502520 h 1885950"/>
                  <a:gd name="connsiteX33" fmla="*/ 458373 w 1545501"/>
                  <a:gd name="connsiteY33" fmla="*/ 265547 h 1885950"/>
                  <a:gd name="connsiteX34" fmla="*/ 417968 w 1545501"/>
                  <a:gd name="connsiteY34" fmla="*/ 266250 h 1885950"/>
                  <a:gd name="connsiteX35" fmla="*/ 417968 w 1545501"/>
                  <a:gd name="connsiteY35" fmla="*/ 305953 h 1885950"/>
                  <a:gd name="connsiteX36" fmla="*/ 695346 w 1545501"/>
                  <a:gd name="connsiteY36" fmla="*/ 583330 h 1885950"/>
                  <a:gd name="connsiteX37" fmla="*/ 695346 w 1545501"/>
                  <a:gd name="connsiteY37" fmla="*/ 745236 h 1885950"/>
                  <a:gd name="connsiteX38" fmla="*/ 568130 w 1545501"/>
                  <a:gd name="connsiteY38" fmla="*/ 817817 h 1885950"/>
                  <a:gd name="connsiteX39" fmla="*/ 538926 w 1545501"/>
                  <a:gd name="connsiteY39" fmla="*/ 866994 h 1885950"/>
                  <a:gd name="connsiteX40" fmla="*/ 1925 w 1545501"/>
                  <a:gd name="connsiteY40" fmla="*/ 1049246 h 1885950"/>
                  <a:gd name="connsiteX41" fmla="*/ 356246 w 1545501"/>
                  <a:gd name="connsiteY41" fmla="*/ 1187006 h 1885950"/>
                  <a:gd name="connsiteX42" fmla="*/ 268493 w 1545501"/>
                  <a:gd name="connsiteY42" fmla="*/ 1510475 h 1885950"/>
                  <a:gd name="connsiteX43" fmla="*/ 288595 w 1545501"/>
                  <a:gd name="connsiteY43" fmla="*/ 1545550 h 1885950"/>
                  <a:gd name="connsiteX44" fmla="*/ 323671 w 1545501"/>
                  <a:gd name="connsiteY44" fmla="*/ 1525448 h 1885950"/>
                  <a:gd name="connsiteX45" fmla="*/ 566615 w 1545501"/>
                  <a:gd name="connsiteY45" fmla="*/ 1066190 h 1885950"/>
                  <a:gd name="connsiteX46" fmla="*/ 695203 w 1545501"/>
                  <a:gd name="connsiteY46" fmla="*/ 1140714 h 1885950"/>
                  <a:gd name="connsiteX47" fmla="*/ 695203 w 1545501"/>
                  <a:gd name="connsiteY47" fmla="*/ 1302620 h 1885950"/>
                  <a:gd name="connsiteX48" fmla="*/ 417968 w 1545501"/>
                  <a:gd name="connsiteY48" fmla="*/ 1579998 h 1885950"/>
                  <a:gd name="connsiteX49" fmla="*/ 418671 w 1545501"/>
                  <a:gd name="connsiteY49" fmla="*/ 1620403 h 1885950"/>
                  <a:gd name="connsiteX50" fmla="*/ 458373 w 1545501"/>
                  <a:gd name="connsiteY50" fmla="*/ 1620403 h 1885950"/>
                  <a:gd name="connsiteX51" fmla="*/ 695346 w 1545501"/>
                  <a:gd name="connsiteY51" fmla="*/ 1383430 h 1885950"/>
                  <a:gd name="connsiteX52" fmla="*/ 695346 w 1545501"/>
                  <a:gd name="connsiteY52" fmla="*/ 1559795 h 1885950"/>
                  <a:gd name="connsiteX53" fmla="*/ 532268 w 1545501"/>
                  <a:gd name="connsiteY53" fmla="*/ 1722873 h 1885950"/>
                  <a:gd name="connsiteX54" fmla="*/ 532971 w 1545501"/>
                  <a:gd name="connsiteY54" fmla="*/ 1763278 h 1885950"/>
                  <a:gd name="connsiteX55" fmla="*/ 572673 w 1545501"/>
                  <a:gd name="connsiteY55" fmla="*/ 1763278 h 1885950"/>
                  <a:gd name="connsiteX56" fmla="*/ 695346 w 1545501"/>
                  <a:gd name="connsiteY56" fmla="*/ 1640605 h 1885950"/>
                  <a:gd name="connsiteX57" fmla="*/ 695346 w 1545501"/>
                  <a:gd name="connsiteY57" fmla="*/ 1857375 h 1885950"/>
                  <a:gd name="connsiteX58" fmla="*/ 723921 w 1545501"/>
                  <a:gd name="connsiteY58" fmla="*/ 1885950 h 1885950"/>
                  <a:gd name="connsiteX59" fmla="*/ 752496 w 1545501"/>
                  <a:gd name="connsiteY59" fmla="*/ 1857375 h 1885950"/>
                  <a:gd name="connsiteX60" fmla="*/ 752496 w 1545501"/>
                  <a:gd name="connsiteY60" fmla="*/ 1640605 h 1885950"/>
                  <a:gd name="connsiteX61" fmla="*/ 875168 w 1545501"/>
                  <a:gd name="connsiteY61" fmla="*/ 1763278 h 1885950"/>
                  <a:gd name="connsiteX62" fmla="*/ 915573 w 1545501"/>
                  <a:gd name="connsiteY62" fmla="*/ 1763980 h 1885950"/>
                  <a:gd name="connsiteX63" fmla="*/ 916276 w 1545501"/>
                  <a:gd name="connsiteY63" fmla="*/ 1723575 h 1885950"/>
                  <a:gd name="connsiteX64" fmla="*/ 915573 w 1545501"/>
                  <a:gd name="connsiteY64" fmla="*/ 1722873 h 1885950"/>
                  <a:gd name="connsiteX65" fmla="*/ 752496 w 1545501"/>
                  <a:gd name="connsiteY65" fmla="*/ 1559795 h 1885950"/>
                  <a:gd name="connsiteX66" fmla="*/ 752496 w 1545501"/>
                  <a:gd name="connsiteY66" fmla="*/ 1383430 h 1885950"/>
                  <a:gd name="connsiteX67" fmla="*/ 989468 w 1545501"/>
                  <a:gd name="connsiteY67" fmla="*/ 1620403 h 1885950"/>
                  <a:gd name="connsiteX68" fmla="*/ 1029873 w 1545501"/>
                  <a:gd name="connsiteY68" fmla="*/ 1621105 h 1885950"/>
                  <a:gd name="connsiteX69" fmla="*/ 1030576 w 1545501"/>
                  <a:gd name="connsiteY69" fmla="*/ 1580700 h 1885950"/>
                  <a:gd name="connsiteX70" fmla="*/ 1029873 w 1545501"/>
                  <a:gd name="connsiteY70" fmla="*/ 1579998 h 1885950"/>
                  <a:gd name="connsiteX71" fmla="*/ 752496 w 1545501"/>
                  <a:gd name="connsiteY71" fmla="*/ 1302620 h 1885950"/>
                  <a:gd name="connsiteX72" fmla="*/ 752496 w 1545501"/>
                  <a:gd name="connsiteY72" fmla="*/ 1140714 h 1885950"/>
                  <a:gd name="connsiteX73" fmla="*/ 879712 w 1545501"/>
                  <a:gd name="connsiteY73" fmla="*/ 1068134 h 1885950"/>
                  <a:gd name="connsiteX74" fmla="*/ 1019101 w 1545501"/>
                  <a:gd name="connsiteY74" fmla="*/ 1150401 h 1885950"/>
                  <a:gd name="connsiteX75" fmla="*/ 1116913 w 1545501"/>
                  <a:gd name="connsiteY75" fmla="*/ 1530277 h 1885950"/>
                  <a:gd name="connsiteX76" fmla="*/ 1144545 w 1545501"/>
                  <a:gd name="connsiteY76" fmla="*/ 1551737 h 1885950"/>
                  <a:gd name="connsiteX77" fmla="*/ 1151689 w 1545501"/>
                  <a:gd name="connsiteY77" fmla="*/ 1550823 h 1885950"/>
                  <a:gd name="connsiteX78" fmla="*/ 1172234 w 1545501"/>
                  <a:gd name="connsiteY78" fmla="*/ 1516047 h 1885950"/>
                  <a:gd name="connsiteX79" fmla="*/ 1088624 w 1545501"/>
                  <a:gd name="connsiteY79" fmla="*/ 1191578 h 1885950"/>
                  <a:gd name="connsiteX80" fmla="*/ 1240500 w 1545501"/>
                  <a:gd name="connsiteY80" fmla="*/ 1281217 h 1885950"/>
                  <a:gd name="connsiteX81" fmla="*/ 1298078 w 1545501"/>
                  <a:gd name="connsiteY81" fmla="*/ 1504474 h 1885950"/>
                  <a:gd name="connsiteX82" fmla="*/ 1325739 w 1545501"/>
                  <a:gd name="connsiteY82" fmla="*/ 1525905 h 1885950"/>
                  <a:gd name="connsiteX83" fmla="*/ 1332883 w 1545501"/>
                  <a:gd name="connsiteY83" fmla="*/ 1525019 h 1885950"/>
                  <a:gd name="connsiteX84" fmla="*/ 1353440 w 1545501"/>
                  <a:gd name="connsiteY84" fmla="*/ 1490226 h 1885950"/>
                  <a:gd name="connsiteX85" fmla="*/ 1353428 w 1545501"/>
                  <a:gd name="connsiteY85" fmla="*/ 1490186 h 1885950"/>
                  <a:gd name="connsiteX86" fmla="*/ 1310137 w 1545501"/>
                  <a:gd name="connsiteY86" fmla="*/ 1322222 h 1885950"/>
                  <a:gd name="connsiteX87" fmla="*/ 1496818 w 1545501"/>
                  <a:gd name="connsiteY87" fmla="*/ 1432408 h 1885950"/>
                  <a:gd name="connsiteX88" fmla="*/ 1535951 w 1545501"/>
                  <a:gd name="connsiteY88" fmla="*/ 1422306 h 1885950"/>
                  <a:gd name="connsiteX89" fmla="*/ 1525850 w 1545501"/>
                  <a:gd name="connsiteY89" fmla="*/ 1383173 h 1885950"/>
                  <a:gd name="connsiteX90" fmla="*/ 1339198 w 1545501"/>
                  <a:gd name="connsiteY90" fmla="*/ 1272988 h 1885950"/>
                  <a:gd name="connsiteX91" fmla="*/ 1507190 w 1545501"/>
                  <a:gd name="connsiteY91" fmla="*/ 1229725 h 1885950"/>
                  <a:gd name="connsiteX92" fmla="*/ 1527721 w 1545501"/>
                  <a:gd name="connsiteY92" fmla="*/ 1194907 h 1885950"/>
                  <a:gd name="connsiteX93" fmla="*/ 1492903 w 1545501"/>
                  <a:gd name="connsiteY93" fmla="*/ 1174375 h 1885950"/>
                  <a:gd name="connsiteX94" fmla="*/ 1269503 w 1545501"/>
                  <a:gd name="connsiteY94" fmla="*/ 1231925 h 1885950"/>
                  <a:gd name="connsiteX95" fmla="*/ 1117627 w 1545501"/>
                  <a:gd name="connsiteY95" fmla="*/ 1142286 h 1885950"/>
                  <a:gd name="connsiteX96" fmla="*/ 1442153 w 1545501"/>
                  <a:gd name="connsiteY96" fmla="*/ 1058675 h 1885950"/>
                  <a:gd name="connsiteX97" fmla="*/ 1462699 w 1545501"/>
                  <a:gd name="connsiteY97" fmla="*/ 1023842 h 1885950"/>
                  <a:gd name="connsiteX98" fmla="*/ 1427866 w 1545501"/>
                  <a:gd name="connsiteY98" fmla="*/ 1003297 h 1885950"/>
                  <a:gd name="connsiteX99" fmla="*/ 1048076 w 1545501"/>
                  <a:gd name="connsiteY99" fmla="*/ 1101195 h 1885950"/>
                  <a:gd name="connsiteX100" fmla="*/ 908801 w 1545501"/>
                  <a:gd name="connsiteY100" fmla="*/ 1018956 h 1885950"/>
                  <a:gd name="connsiteX101" fmla="*/ 909630 w 1545501"/>
                  <a:gd name="connsiteY101" fmla="*/ 869280 h 1885950"/>
                  <a:gd name="connsiteX102" fmla="*/ 1049962 w 1545501"/>
                  <a:gd name="connsiteY102" fmla="*/ 788670 h 1885950"/>
                  <a:gd name="connsiteX103" fmla="*/ 1428638 w 1545501"/>
                  <a:gd name="connsiteY103" fmla="*/ 891140 h 1885950"/>
                  <a:gd name="connsiteX104" fmla="*/ 1436124 w 1545501"/>
                  <a:gd name="connsiteY104" fmla="*/ 892169 h 1885950"/>
                  <a:gd name="connsiteX105" fmla="*/ 1464662 w 1545501"/>
                  <a:gd name="connsiteY105" fmla="*/ 863559 h 1885950"/>
                  <a:gd name="connsiteX106" fmla="*/ 1443582 w 1545501"/>
                  <a:gd name="connsiteY106" fmla="*/ 836019 h 1885950"/>
                  <a:gd name="connsiteX107" fmla="*/ 1120056 w 1545501"/>
                  <a:gd name="connsiteY107" fmla="*/ 748494 h 1885950"/>
                  <a:gd name="connsiteX108" fmla="*/ 1273047 w 1545501"/>
                  <a:gd name="connsiteY108" fmla="*/ 660711 h 1885950"/>
                  <a:gd name="connsiteX109" fmla="*/ 1495674 w 1545501"/>
                  <a:gd name="connsiteY109" fmla="*/ 720947 h 1885950"/>
                  <a:gd name="connsiteX110" fmla="*/ 1503133 w 1545501"/>
                  <a:gd name="connsiteY110" fmla="*/ 721976 h 1885950"/>
                  <a:gd name="connsiteX111" fmla="*/ 1531670 w 1545501"/>
                  <a:gd name="connsiteY111" fmla="*/ 693367 h 1885950"/>
                  <a:gd name="connsiteX112" fmla="*/ 1510591 w 1545501"/>
                  <a:gd name="connsiteY112" fmla="*/ 665826 h 1885950"/>
                  <a:gd name="connsiteX113" fmla="*/ 1343141 w 1545501"/>
                  <a:gd name="connsiteY113" fmla="*/ 620478 h 1885950"/>
                  <a:gd name="connsiteX114" fmla="*/ 1531136 w 1545501"/>
                  <a:gd name="connsiteY114" fmla="*/ 512578 h 1885950"/>
                  <a:gd name="connsiteX115" fmla="*/ 1541709 w 1545501"/>
                  <a:gd name="connsiteY115" fmla="*/ 473576 h 1885950"/>
                  <a:gd name="connsiteX116" fmla="*/ 1541709 w 1545501"/>
                  <a:gd name="connsiteY116" fmla="*/ 473573 h 1885950"/>
                  <a:gd name="connsiteX117" fmla="*/ 723864 w 1545501"/>
                  <a:gd name="connsiteY117" fmla="*/ 1085850 h 1885950"/>
                  <a:gd name="connsiteX118" fmla="*/ 580989 w 1545501"/>
                  <a:gd name="connsiteY118" fmla="*/ 942975 h 1885950"/>
                  <a:gd name="connsiteX119" fmla="*/ 723864 w 1545501"/>
                  <a:gd name="connsiteY119" fmla="*/ 800100 h 1885950"/>
                  <a:gd name="connsiteX120" fmla="*/ 866739 w 1545501"/>
                  <a:gd name="connsiteY120" fmla="*/ 942975 h 1885950"/>
                  <a:gd name="connsiteX121" fmla="*/ 723864 w 1545501"/>
                  <a:gd name="connsiteY121" fmla="*/ 1085850 h 1885950"/>
                  <a:gd name="connsiteX0" fmla="*/ 1274221 w 1278013"/>
                  <a:gd name="connsiteY0" fmla="*/ 473573 h 1885950"/>
                  <a:gd name="connsiteX1" fmla="*/ 1235216 w 1278013"/>
                  <a:gd name="connsiteY1" fmla="*/ 463029 h 1885950"/>
                  <a:gd name="connsiteX2" fmla="*/ 1047192 w 1278013"/>
                  <a:gd name="connsiteY2" fmla="*/ 570929 h 1885950"/>
                  <a:gd name="connsiteX3" fmla="*/ 1092541 w 1278013"/>
                  <a:gd name="connsiteY3" fmla="*/ 403479 h 1885950"/>
                  <a:gd name="connsiteX4" fmla="*/ 1072424 w 1278013"/>
                  <a:gd name="connsiteY4" fmla="*/ 368417 h 1885950"/>
                  <a:gd name="connsiteX5" fmla="*/ 1037363 w 1278013"/>
                  <a:gd name="connsiteY5" fmla="*/ 388534 h 1885950"/>
                  <a:gd name="connsiteX6" fmla="*/ 977098 w 1278013"/>
                  <a:gd name="connsiteY6" fmla="*/ 611162 h 1885950"/>
                  <a:gd name="connsiteX7" fmla="*/ 824165 w 1278013"/>
                  <a:gd name="connsiteY7" fmla="*/ 698945 h 1885950"/>
                  <a:gd name="connsiteX8" fmla="*/ 911718 w 1278013"/>
                  <a:gd name="connsiteY8" fmla="*/ 375475 h 1885950"/>
                  <a:gd name="connsiteX9" fmla="*/ 891230 w 1278013"/>
                  <a:gd name="connsiteY9" fmla="*/ 340643 h 1885950"/>
                  <a:gd name="connsiteX10" fmla="*/ 856569 w 1278013"/>
                  <a:gd name="connsiteY10" fmla="*/ 360502 h 1885950"/>
                  <a:gd name="connsiteX11" fmla="*/ 754070 w 1278013"/>
                  <a:gd name="connsiteY11" fmla="*/ 739178 h 1885950"/>
                  <a:gd name="connsiteX12" fmla="*/ 613624 w 1278013"/>
                  <a:gd name="connsiteY12" fmla="*/ 819760 h 1885950"/>
                  <a:gd name="connsiteX13" fmla="*/ 485036 w 1278013"/>
                  <a:gd name="connsiteY13" fmla="*/ 745236 h 1885950"/>
                  <a:gd name="connsiteX14" fmla="*/ 485036 w 1278013"/>
                  <a:gd name="connsiteY14" fmla="*/ 583330 h 1885950"/>
                  <a:gd name="connsiteX15" fmla="*/ 762414 w 1278013"/>
                  <a:gd name="connsiteY15" fmla="*/ 305953 h 1885950"/>
                  <a:gd name="connsiteX16" fmla="*/ 762400 w 1278013"/>
                  <a:gd name="connsiteY16" fmla="*/ 265533 h 1885950"/>
                  <a:gd name="connsiteX17" fmla="*/ 721980 w 1278013"/>
                  <a:gd name="connsiteY17" fmla="*/ 265547 h 1885950"/>
                  <a:gd name="connsiteX18" fmla="*/ 485008 w 1278013"/>
                  <a:gd name="connsiteY18" fmla="*/ 502520 h 1885950"/>
                  <a:gd name="connsiteX19" fmla="*/ 485008 w 1278013"/>
                  <a:gd name="connsiteY19" fmla="*/ 326155 h 1885950"/>
                  <a:gd name="connsiteX20" fmla="*/ 648085 w 1278013"/>
                  <a:gd name="connsiteY20" fmla="*/ 163078 h 1885950"/>
                  <a:gd name="connsiteX21" fmla="*/ 647382 w 1278013"/>
                  <a:gd name="connsiteY21" fmla="*/ 122672 h 1885950"/>
                  <a:gd name="connsiteX22" fmla="*/ 607680 w 1278013"/>
                  <a:gd name="connsiteY22" fmla="*/ 122672 h 1885950"/>
                  <a:gd name="connsiteX23" fmla="*/ 485008 w 1278013"/>
                  <a:gd name="connsiteY23" fmla="*/ 245345 h 1885950"/>
                  <a:gd name="connsiteX24" fmla="*/ 485008 w 1278013"/>
                  <a:gd name="connsiteY24" fmla="*/ 28575 h 1885950"/>
                  <a:gd name="connsiteX25" fmla="*/ 456433 w 1278013"/>
                  <a:gd name="connsiteY25" fmla="*/ 0 h 1885950"/>
                  <a:gd name="connsiteX26" fmla="*/ 427858 w 1278013"/>
                  <a:gd name="connsiteY26" fmla="*/ 28575 h 1885950"/>
                  <a:gd name="connsiteX27" fmla="*/ 427858 w 1278013"/>
                  <a:gd name="connsiteY27" fmla="*/ 245345 h 1885950"/>
                  <a:gd name="connsiteX28" fmla="*/ 305185 w 1278013"/>
                  <a:gd name="connsiteY28" fmla="*/ 122672 h 1885950"/>
                  <a:gd name="connsiteX29" fmla="*/ 264780 w 1278013"/>
                  <a:gd name="connsiteY29" fmla="*/ 123375 h 1885950"/>
                  <a:gd name="connsiteX30" fmla="*/ 264780 w 1278013"/>
                  <a:gd name="connsiteY30" fmla="*/ 163078 h 1885950"/>
                  <a:gd name="connsiteX31" fmla="*/ 427858 w 1278013"/>
                  <a:gd name="connsiteY31" fmla="*/ 326155 h 1885950"/>
                  <a:gd name="connsiteX32" fmla="*/ 427858 w 1278013"/>
                  <a:gd name="connsiteY32" fmla="*/ 502520 h 1885950"/>
                  <a:gd name="connsiteX33" fmla="*/ 190885 w 1278013"/>
                  <a:gd name="connsiteY33" fmla="*/ 265547 h 1885950"/>
                  <a:gd name="connsiteX34" fmla="*/ 150480 w 1278013"/>
                  <a:gd name="connsiteY34" fmla="*/ 266250 h 1885950"/>
                  <a:gd name="connsiteX35" fmla="*/ 150480 w 1278013"/>
                  <a:gd name="connsiteY35" fmla="*/ 305953 h 1885950"/>
                  <a:gd name="connsiteX36" fmla="*/ 427858 w 1278013"/>
                  <a:gd name="connsiteY36" fmla="*/ 583330 h 1885950"/>
                  <a:gd name="connsiteX37" fmla="*/ 427858 w 1278013"/>
                  <a:gd name="connsiteY37" fmla="*/ 745236 h 1885950"/>
                  <a:gd name="connsiteX38" fmla="*/ 300642 w 1278013"/>
                  <a:gd name="connsiteY38" fmla="*/ 817817 h 1885950"/>
                  <a:gd name="connsiteX39" fmla="*/ 271438 w 1278013"/>
                  <a:gd name="connsiteY39" fmla="*/ 866994 h 1885950"/>
                  <a:gd name="connsiteX40" fmla="*/ 88758 w 1278013"/>
                  <a:gd name="connsiteY40" fmla="*/ 1187006 h 1885950"/>
                  <a:gd name="connsiteX41" fmla="*/ 1005 w 1278013"/>
                  <a:gd name="connsiteY41" fmla="*/ 1510475 h 1885950"/>
                  <a:gd name="connsiteX42" fmla="*/ 21107 w 1278013"/>
                  <a:gd name="connsiteY42" fmla="*/ 1545550 h 1885950"/>
                  <a:gd name="connsiteX43" fmla="*/ 56183 w 1278013"/>
                  <a:gd name="connsiteY43" fmla="*/ 1525448 h 1885950"/>
                  <a:gd name="connsiteX44" fmla="*/ 299127 w 1278013"/>
                  <a:gd name="connsiteY44" fmla="*/ 1066190 h 1885950"/>
                  <a:gd name="connsiteX45" fmla="*/ 427715 w 1278013"/>
                  <a:gd name="connsiteY45" fmla="*/ 1140714 h 1885950"/>
                  <a:gd name="connsiteX46" fmla="*/ 427715 w 1278013"/>
                  <a:gd name="connsiteY46" fmla="*/ 1302620 h 1885950"/>
                  <a:gd name="connsiteX47" fmla="*/ 150480 w 1278013"/>
                  <a:gd name="connsiteY47" fmla="*/ 1579998 h 1885950"/>
                  <a:gd name="connsiteX48" fmla="*/ 151183 w 1278013"/>
                  <a:gd name="connsiteY48" fmla="*/ 1620403 h 1885950"/>
                  <a:gd name="connsiteX49" fmla="*/ 190885 w 1278013"/>
                  <a:gd name="connsiteY49" fmla="*/ 1620403 h 1885950"/>
                  <a:gd name="connsiteX50" fmla="*/ 427858 w 1278013"/>
                  <a:gd name="connsiteY50" fmla="*/ 1383430 h 1885950"/>
                  <a:gd name="connsiteX51" fmla="*/ 427858 w 1278013"/>
                  <a:gd name="connsiteY51" fmla="*/ 1559795 h 1885950"/>
                  <a:gd name="connsiteX52" fmla="*/ 264780 w 1278013"/>
                  <a:gd name="connsiteY52" fmla="*/ 1722873 h 1885950"/>
                  <a:gd name="connsiteX53" fmla="*/ 265483 w 1278013"/>
                  <a:gd name="connsiteY53" fmla="*/ 1763278 h 1885950"/>
                  <a:gd name="connsiteX54" fmla="*/ 305185 w 1278013"/>
                  <a:gd name="connsiteY54" fmla="*/ 1763278 h 1885950"/>
                  <a:gd name="connsiteX55" fmla="*/ 427858 w 1278013"/>
                  <a:gd name="connsiteY55" fmla="*/ 1640605 h 1885950"/>
                  <a:gd name="connsiteX56" fmla="*/ 427858 w 1278013"/>
                  <a:gd name="connsiteY56" fmla="*/ 1857375 h 1885950"/>
                  <a:gd name="connsiteX57" fmla="*/ 456433 w 1278013"/>
                  <a:gd name="connsiteY57" fmla="*/ 1885950 h 1885950"/>
                  <a:gd name="connsiteX58" fmla="*/ 485008 w 1278013"/>
                  <a:gd name="connsiteY58" fmla="*/ 1857375 h 1885950"/>
                  <a:gd name="connsiteX59" fmla="*/ 485008 w 1278013"/>
                  <a:gd name="connsiteY59" fmla="*/ 1640605 h 1885950"/>
                  <a:gd name="connsiteX60" fmla="*/ 607680 w 1278013"/>
                  <a:gd name="connsiteY60" fmla="*/ 1763278 h 1885950"/>
                  <a:gd name="connsiteX61" fmla="*/ 648085 w 1278013"/>
                  <a:gd name="connsiteY61" fmla="*/ 1763980 h 1885950"/>
                  <a:gd name="connsiteX62" fmla="*/ 648788 w 1278013"/>
                  <a:gd name="connsiteY62" fmla="*/ 1723575 h 1885950"/>
                  <a:gd name="connsiteX63" fmla="*/ 648085 w 1278013"/>
                  <a:gd name="connsiteY63" fmla="*/ 1722873 h 1885950"/>
                  <a:gd name="connsiteX64" fmla="*/ 485008 w 1278013"/>
                  <a:gd name="connsiteY64" fmla="*/ 1559795 h 1885950"/>
                  <a:gd name="connsiteX65" fmla="*/ 485008 w 1278013"/>
                  <a:gd name="connsiteY65" fmla="*/ 1383430 h 1885950"/>
                  <a:gd name="connsiteX66" fmla="*/ 721980 w 1278013"/>
                  <a:gd name="connsiteY66" fmla="*/ 1620403 h 1885950"/>
                  <a:gd name="connsiteX67" fmla="*/ 762385 w 1278013"/>
                  <a:gd name="connsiteY67" fmla="*/ 1621105 h 1885950"/>
                  <a:gd name="connsiteX68" fmla="*/ 763088 w 1278013"/>
                  <a:gd name="connsiteY68" fmla="*/ 1580700 h 1885950"/>
                  <a:gd name="connsiteX69" fmla="*/ 762385 w 1278013"/>
                  <a:gd name="connsiteY69" fmla="*/ 1579998 h 1885950"/>
                  <a:gd name="connsiteX70" fmla="*/ 485008 w 1278013"/>
                  <a:gd name="connsiteY70" fmla="*/ 1302620 h 1885950"/>
                  <a:gd name="connsiteX71" fmla="*/ 485008 w 1278013"/>
                  <a:gd name="connsiteY71" fmla="*/ 1140714 h 1885950"/>
                  <a:gd name="connsiteX72" fmla="*/ 612224 w 1278013"/>
                  <a:gd name="connsiteY72" fmla="*/ 1068134 h 1885950"/>
                  <a:gd name="connsiteX73" fmla="*/ 751613 w 1278013"/>
                  <a:gd name="connsiteY73" fmla="*/ 1150401 h 1885950"/>
                  <a:gd name="connsiteX74" fmla="*/ 849425 w 1278013"/>
                  <a:gd name="connsiteY74" fmla="*/ 1530277 h 1885950"/>
                  <a:gd name="connsiteX75" fmla="*/ 877057 w 1278013"/>
                  <a:gd name="connsiteY75" fmla="*/ 1551737 h 1885950"/>
                  <a:gd name="connsiteX76" fmla="*/ 884201 w 1278013"/>
                  <a:gd name="connsiteY76" fmla="*/ 1550823 h 1885950"/>
                  <a:gd name="connsiteX77" fmla="*/ 904746 w 1278013"/>
                  <a:gd name="connsiteY77" fmla="*/ 1516047 h 1885950"/>
                  <a:gd name="connsiteX78" fmla="*/ 821136 w 1278013"/>
                  <a:gd name="connsiteY78" fmla="*/ 1191578 h 1885950"/>
                  <a:gd name="connsiteX79" fmla="*/ 973012 w 1278013"/>
                  <a:gd name="connsiteY79" fmla="*/ 1281217 h 1885950"/>
                  <a:gd name="connsiteX80" fmla="*/ 1030590 w 1278013"/>
                  <a:gd name="connsiteY80" fmla="*/ 1504474 h 1885950"/>
                  <a:gd name="connsiteX81" fmla="*/ 1058251 w 1278013"/>
                  <a:gd name="connsiteY81" fmla="*/ 1525905 h 1885950"/>
                  <a:gd name="connsiteX82" fmla="*/ 1065395 w 1278013"/>
                  <a:gd name="connsiteY82" fmla="*/ 1525019 h 1885950"/>
                  <a:gd name="connsiteX83" fmla="*/ 1085952 w 1278013"/>
                  <a:gd name="connsiteY83" fmla="*/ 1490226 h 1885950"/>
                  <a:gd name="connsiteX84" fmla="*/ 1085940 w 1278013"/>
                  <a:gd name="connsiteY84" fmla="*/ 1490186 h 1885950"/>
                  <a:gd name="connsiteX85" fmla="*/ 1042649 w 1278013"/>
                  <a:gd name="connsiteY85" fmla="*/ 1322222 h 1885950"/>
                  <a:gd name="connsiteX86" fmla="*/ 1229330 w 1278013"/>
                  <a:gd name="connsiteY86" fmla="*/ 1432408 h 1885950"/>
                  <a:gd name="connsiteX87" fmla="*/ 1268463 w 1278013"/>
                  <a:gd name="connsiteY87" fmla="*/ 1422306 h 1885950"/>
                  <a:gd name="connsiteX88" fmla="*/ 1258362 w 1278013"/>
                  <a:gd name="connsiteY88" fmla="*/ 1383173 h 1885950"/>
                  <a:gd name="connsiteX89" fmla="*/ 1071710 w 1278013"/>
                  <a:gd name="connsiteY89" fmla="*/ 1272988 h 1885950"/>
                  <a:gd name="connsiteX90" fmla="*/ 1239702 w 1278013"/>
                  <a:gd name="connsiteY90" fmla="*/ 1229725 h 1885950"/>
                  <a:gd name="connsiteX91" fmla="*/ 1260233 w 1278013"/>
                  <a:gd name="connsiteY91" fmla="*/ 1194907 h 1885950"/>
                  <a:gd name="connsiteX92" fmla="*/ 1225415 w 1278013"/>
                  <a:gd name="connsiteY92" fmla="*/ 1174375 h 1885950"/>
                  <a:gd name="connsiteX93" fmla="*/ 1002015 w 1278013"/>
                  <a:gd name="connsiteY93" fmla="*/ 1231925 h 1885950"/>
                  <a:gd name="connsiteX94" fmla="*/ 850139 w 1278013"/>
                  <a:gd name="connsiteY94" fmla="*/ 1142286 h 1885950"/>
                  <a:gd name="connsiteX95" fmla="*/ 1174665 w 1278013"/>
                  <a:gd name="connsiteY95" fmla="*/ 1058675 h 1885950"/>
                  <a:gd name="connsiteX96" fmla="*/ 1195211 w 1278013"/>
                  <a:gd name="connsiteY96" fmla="*/ 1023842 h 1885950"/>
                  <a:gd name="connsiteX97" fmla="*/ 1160378 w 1278013"/>
                  <a:gd name="connsiteY97" fmla="*/ 1003297 h 1885950"/>
                  <a:gd name="connsiteX98" fmla="*/ 780588 w 1278013"/>
                  <a:gd name="connsiteY98" fmla="*/ 1101195 h 1885950"/>
                  <a:gd name="connsiteX99" fmla="*/ 641313 w 1278013"/>
                  <a:gd name="connsiteY99" fmla="*/ 1018956 h 1885950"/>
                  <a:gd name="connsiteX100" fmla="*/ 642142 w 1278013"/>
                  <a:gd name="connsiteY100" fmla="*/ 869280 h 1885950"/>
                  <a:gd name="connsiteX101" fmla="*/ 782474 w 1278013"/>
                  <a:gd name="connsiteY101" fmla="*/ 788670 h 1885950"/>
                  <a:gd name="connsiteX102" fmla="*/ 1161150 w 1278013"/>
                  <a:gd name="connsiteY102" fmla="*/ 891140 h 1885950"/>
                  <a:gd name="connsiteX103" fmla="*/ 1168636 w 1278013"/>
                  <a:gd name="connsiteY103" fmla="*/ 892169 h 1885950"/>
                  <a:gd name="connsiteX104" fmla="*/ 1197174 w 1278013"/>
                  <a:gd name="connsiteY104" fmla="*/ 863559 h 1885950"/>
                  <a:gd name="connsiteX105" fmla="*/ 1176094 w 1278013"/>
                  <a:gd name="connsiteY105" fmla="*/ 836019 h 1885950"/>
                  <a:gd name="connsiteX106" fmla="*/ 852568 w 1278013"/>
                  <a:gd name="connsiteY106" fmla="*/ 748494 h 1885950"/>
                  <a:gd name="connsiteX107" fmla="*/ 1005559 w 1278013"/>
                  <a:gd name="connsiteY107" fmla="*/ 660711 h 1885950"/>
                  <a:gd name="connsiteX108" fmla="*/ 1228186 w 1278013"/>
                  <a:gd name="connsiteY108" fmla="*/ 720947 h 1885950"/>
                  <a:gd name="connsiteX109" fmla="*/ 1235645 w 1278013"/>
                  <a:gd name="connsiteY109" fmla="*/ 721976 h 1885950"/>
                  <a:gd name="connsiteX110" fmla="*/ 1264182 w 1278013"/>
                  <a:gd name="connsiteY110" fmla="*/ 693367 h 1885950"/>
                  <a:gd name="connsiteX111" fmla="*/ 1243103 w 1278013"/>
                  <a:gd name="connsiteY111" fmla="*/ 665826 h 1885950"/>
                  <a:gd name="connsiteX112" fmla="*/ 1075653 w 1278013"/>
                  <a:gd name="connsiteY112" fmla="*/ 620478 h 1885950"/>
                  <a:gd name="connsiteX113" fmla="*/ 1263648 w 1278013"/>
                  <a:gd name="connsiteY113" fmla="*/ 512578 h 1885950"/>
                  <a:gd name="connsiteX114" fmla="*/ 1274221 w 1278013"/>
                  <a:gd name="connsiteY114" fmla="*/ 473576 h 1885950"/>
                  <a:gd name="connsiteX115" fmla="*/ 1274221 w 1278013"/>
                  <a:gd name="connsiteY115" fmla="*/ 473573 h 1885950"/>
                  <a:gd name="connsiteX116" fmla="*/ 456376 w 1278013"/>
                  <a:gd name="connsiteY116" fmla="*/ 1085850 h 1885950"/>
                  <a:gd name="connsiteX117" fmla="*/ 313501 w 1278013"/>
                  <a:gd name="connsiteY117" fmla="*/ 942975 h 1885950"/>
                  <a:gd name="connsiteX118" fmla="*/ 456376 w 1278013"/>
                  <a:gd name="connsiteY118" fmla="*/ 800100 h 1885950"/>
                  <a:gd name="connsiteX119" fmla="*/ 599251 w 1278013"/>
                  <a:gd name="connsiteY119" fmla="*/ 942975 h 1885950"/>
                  <a:gd name="connsiteX120" fmla="*/ 456376 w 1278013"/>
                  <a:gd name="connsiteY120" fmla="*/ 1085850 h 1885950"/>
                  <a:gd name="connsiteX0" fmla="*/ 1290156 w 1293948"/>
                  <a:gd name="connsiteY0" fmla="*/ 473573 h 1885950"/>
                  <a:gd name="connsiteX1" fmla="*/ 1251151 w 1293948"/>
                  <a:gd name="connsiteY1" fmla="*/ 463029 h 1885950"/>
                  <a:gd name="connsiteX2" fmla="*/ 1063127 w 1293948"/>
                  <a:gd name="connsiteY2" fmla="*/ 570929 h 1885950"/>
                  <a:gd name="connsiteX3" fmla="*/ 1108476 w 1293948"/>
                  <a:gd name="connsiteY3" fmla="*/ 403479 h 1885950"/>
                  <a:gd name="connsiteX4" fmla="*/ 1088359 w 1293948"/>
                  <a:gd name="connsiteY4" fmla="*/ 368417 h 1885950"/>
                  <a:gd name="connsiteX5" fmla="*/ 1053298 w 1293948"/>
                  <a:gd name="connsiteY5" fmla="*/ 388534 h 1885950"/>
                  <a:gd name="connsiteX6" fmla="*/ 993033 w 1293948"/>
                  <a:gd name="connsiteY6" fmla="*/ 611162 h 1885950"/>
                  <a:gd name="connsiteX7" fmla="*/ 840100 w 1293948"/>
                  <a:gd name="connsiteY7" fmla="*/ 698945 h 1885950"/>
                  <a:gd name="connsiteX8" fmla="*/ 927653 w 1293948"/>
                  <a:gd name="connsiteY8" fmla="*/ 375475 h 1885950"/>
                  <a:gd name="connsiteX9" fmla="*/ 907165 w 1293948"/>
                  <a:gd name="connsiteY9" fmla="*/ 340643 h 1885950"/>
                  <a:gd name="connsiteX10" fmla="*/ 872504 w 1293948"/>
                  <a:gd name="connsiteY10" fmla="*/ 360502 h 1885950"/>
                  <a:gd name="connsiteX11" fmla="*/ 770005 w 1293948"/>
                  <a:gd name="connsiteY11" fmla="*/ 739178 h 1885950"/>
                  <a:gd name="connsiteX12" fmla="*/ 629559 w 1293948"/>
                  <a:gd name="connsiteY12" fmla="*/ 819760 h 1885950"/>
                  <a:gd name="connsiteX13" fmla="*/ 500971 w 1293948"/>
                  <a:gd name="connsiteY13" fmla="*/ 745236 h 1885950"/>
                  <a:gd name="connsiteX14" fmla="*/ 500971 w 1293948"/>
                  <a:gd name="connsiteY14" fmla="*/ 583330 h 1885950"/>
                  <a:gd name="connsiteX15" fmla="*/ 778349 w 1293948"/>
                  <a:gd name="connsiteY15" fmla="*/ 305953 h 1885950"/>
                  <a:gd name="connsiteX16" fmla="*/ 778335 w 1293948"/>
                  <a:gd name="connsiteY16" fmla="*/ 265533 h 1885950"/>
                  <a:gd name="connsiteX17" fmla="*/ 737915 w 1293948"/>
                  <a:gd name="connsiteY17" fmla="*/ 265547 h 1885950"/>
                  <a:gd name="connsiteX18" fmla="*/ 500943 w 1293948"/>
                  <a:gd name="connsiteY18" fmla="*/ 502520 h 1885950"/>
                  <a:gd name="connsiteX19" fmla="*/ 500943 w 1293948"/>
                  <a:gd name="connsiteY19" fmla="*/ 326155 h 1885950"/>
                  <a:gd name="connsiteX20" fmla="*/ 664020 w 1293948"/>
                  <a:gd name="connsiteY20" fmla="*/ 163078 h 1885950"/>
                  <a:gd name="connsiteX21" fmla="*/ 663317 w 1293948"/>
                  <a:gd name="connsiteY21" fmla="*/ 122672 h 1885950"/>
                  <a:gd name="connsiteX22" fmla="*/ 623615 w 1293948"/>
                  <a:gd name="connsiteY22" fmla="*/ 122672 h 1885950"/>
                  <a:gd name="connsiteX23" fmla="*/ 500943 w 1293948"/>
                  <a:gd name="connsiteY23" fmla="*/ 245345 h 1885950"/>
                  <a:gd name="connsiteX24" fmla="*/ 500943 w 1293948"/>
                  <a:gd name="connsiteY24" fmla="*/ 28575 h 1885950"/>
                  <a:gd name="connsiteX25" fmla="*/ 472368 w 1293948"/>
                  <a:gd name="connsiteY25" fmla="*/ 0 h 1885950"/>
                  <a:gd name="connsiteX26" fmla="*/ 443793 w 1293948"/>
                  <a:gd name="connsiteY26" fmla="*/ 28575 h 1885950"/>
                  <a:gd name="connsiteX27" fmla="*/ 443793 w 1293948"/>
                  <a:gd name="connsiteY27" fmla="*/ 245345 h 1885950"/>
                  <a:gd name="connsiteX28" fmla="*/ 321120 w 1293948"/>
                  <a:gd name="connsiteY28" fmla="*/ 122672 h 1885950"/>
                  <a:gd name="connsiteX29" fmla="*/ 280715 w 1293948"/>
                  <a:gd name="connsiteY29" fmla="*/ 123375 h 1885950"/>
                  <a:gd name="connsiteX30" fmla="*/ 280715 w 1293948"/>
                  <a:gd name="connsiteY30" fmla="*/ 163078 h 1885950"/>
                  <a:gd name="connsiteX31" fmla="*/ 443793 w 1293948"/>
                  <a:gd name="connsiteY31" fmla="*/ 326155 h 1885950"/>
                  <a:gd name="connsiteX32" fmla="*/ 443793 w 1293948"/>
                  <a:gd name="connsiteY32" fmla="*/ 502520 h 1885950"/>
                  <a:gd name="connsiteX33" fmla="*/ 206820 w 1293948"/>
                  <a:gd name="connsiteY33" fmla="*/ 265547 h 1885950"/>
                  <a:gd name="connsiteX34" fmla="*/ 166415 w 1293948"/>
                  <a:gd name="connsiteY34" fmla="*/ 266250 h 1885950"/>
                  <a:gd name="connsiteX35" fmla="*/ 166415 w 1293948"/>
                  <a:gd name="connsiteY35" fmla="*/ 305953 h 1885950"/>
                  <a:gd name="connsiteX36" fmla="*/ 443793 w 1293948"/>
                  <a:gd name="connsiteY36" fmla="*/ 583330 h 1885950"/>
                  <a:gd name="connsiteX37" fmla="*/ 443793 w 1293948"/>
                  <a:gd name="connsiteY37" fmla="*/ 745236 h 1885950"/>
                  <a:gd name="connsiteX38" fmla="*/ 316577 w 1293948"/>
                  <a:gd name="connsiteY38" fmla="*/ 817817 h 1885950"/>
                  <a:gd name="connsiteX39" fmla="*/ 287373 w 1293948"/>
                  <a:gd name="connsiteY39" fmla="*/ 866994 h 1885950"/>
                  <a:gd name="connsiteX40" fmla="*/ 16940 w 1293948"/>
                  <a:gd name="connsiteY40" fmla="*/ 1510475 h 1885950"/>
                  <a:gd name="connsiteX41" fmla="*/ 37042 w 1293948"/>
                  <a:gd name="connsiteY41" fmla="*/ 1545550 h 1885950"/>
                  <a:gd name="connsiteX42" fmla="*/ 72118 w 1293948"/>
                  <a:gd name="connsiteY42" fmla="*/ 1525448 h 1885950"/>
                  <a:gd name="connsiteX43" fmla="*/ 315062 w 1293948"/>
                  <a:gd name="connsiteY43" fmla="*/ 1066190 h 1885950"/>
                  <a:gd name="connsiteX44" fmla="*/ 443650 w 1293948"/>
                  <a:gd name="connsiteY44" fmla="*/ 1140714 h 1885950"/>
                  <a:gd name="connsiteX45" fmla="*/ 443650 w 1293948"/>
                  <a:gd name="connsiteY45" fmla="*/ 1302620 h 1885950"/>
                  <a:gd name="connsiteX46" fmla="*/ 166415 w 1293948"/>
                  <a:gd name="connsiteY46" fmla="*/ 1579998 h 1885950"/>
                  <a:gd name="connsiteX47" fmla="*/ 167118 w 1293948"/>
                  <a:gd name="connsiteY47" fmla="*/ 1620403 h 1885950"/>
                  <a:gd name="connsiteX48" fmla="*/ 206820 w 1293948"/>
                  <a:gd name="connsiteY48" fmla="*/ 1620403 h 1885950"/>
                  <a:gd name="connsiteX49" fmla="*/ 443793 w 1293948"/>
                  <a:gd name="connsiteY49" fmla="*/ 1383430 h 1885950"/>
                  <a:gd name="connsiteX50" fmla="*/ 443793 w 1293948"/>
                  <a:gd name="connsiteY50" fmla="*/ 1559795 h 1885950"/>
                  <a:gd name="connsiteX51" fmla="*/ 280715 w 1293948"/>
                  <a:gd name="connsiteY51" fmla="*/ 1722873 h 1885950"/>
                  <a:gd name="connsiteX52" fmla="*/ 281418 w 1293948"/>
                  <a:gd name="connsiteY52" fmla="*/ 1763278 h 1885950"/>
                  <a:gd name="connsiteX53" fmla="*/ 321120 w 1293948"/>
                  <a:gd name="connsiteY53" fmla="*/ 1763278 h 1885950"/>
                  <a:gd name="connsiteX54" fmla="*/ 443793 w 1293948"/>
                  <a:gd name="connsiteY54" fmla="*/ 1640605 h 1885950"/>
                  <a:gd name="connsiteX55" fmla="*/ 443793 w 1293948"/>
                  <a:gd name="connsiteY55" fmla="*/ 1857375 h 1885950"/>
                  <a:gd name="connsiteX56" fmla="*/ 472368 w 1293948"/>
                  <a:gd name="connsiteY56" fmla="*/ 1885950 h 1885950"/>
                  <a:gd name="connsiteX57" fmla="*/ 500943 w 1293948"/>
                  <a:gd name="connsiteY57" fmla="*/ 1857375 h 1885950"/>
                  <a:gd name="connsiteX58" fmla="*/ 500943 w 1293948"/>
                  <a:gd name="connsiteY58" fmla="*/ 1640605 h 1885950"/>
                  <a:gd name="connsiteX59" fmla="*/ 623615 w 1293948"/>
                  <a:gd name="connsiteY59" fmla="*/ 1763278 h 1885950"/>
                  <a:gd name="connsiteX60" fmla="*/ 664020 w 1293948"/>
                  <a:gd name="connsiteY60" fmla="*/ 1763980 h 1885950"/>
                  <a:gd name="connsiteX61" fmla="*/ 664723 w 1293948"/>
                  <a:gd name="connsiteY61" fmla="*/ 1723575 h 1885950"/>
                  <a:gd name="connsiteX62" fmla="*/ 664020 w 1293948"/>
                  <a:gd name="connsiteY62" fmla="*/ 1722873 h 1885950"/>
                  <a:gd name="connsiteX63" fmla="*/ 500943 w 1293948"/>
                  <a:gd name="connsiteY63" fmla="*/ 1559795 h 1885950"/>
                  <a:gd name="connsiteX64" fmla="*/ 500943 w 1293948"/>
                  <a:gd name="connsiteY64" fmla="*/ 1383430 h 1885950"/>
                  <a:gd name="connsiteX65" fmla="*/ 737915 w 1293948"/>
                  <a:gd name="connsiteY65" fmla="*/ 1620403 h 1885950"/>
                  <a:gd name="connsiteX66" fmla="*/ 778320 w 1293948"/>
                  <a:gd name="connsiteY66" fmla="*/ 1621105 h 1885950"/>
                  <a:gd name="connsiteX67" fmla="*/ 779023 w 1293948"/>
                  <a:gd name="connsiteY67" fmla="*/ 1580700 h 1885950"/>
                  <a:gd name="connsiteX68" fmla="*/ 778320 w 1293948"/>
                  <a:gd name="connsiteY68" fmla="*/ 1579998 h 1885950"/>
                  <a:gd name="connsiteX69" fmla="*/ 500943 w 1293948"/>
                  <a:gd name="connsiteY69" fmla="*/ 1302620 h 1885950"/>
                  <a:gd name="connsiteX70" fmla="*/ 500943 w 1293948"/>
                  <a:gd name="connsiteY70" fmla="*/ 1140714 h 1885950"/>
                  <a:gd name="connsiteX71" fmla="*/ 628159 w 1293948"/>
                  <a:gd name="connsiteY71" fmla="*/ 1068134 h 1885950"/>
                  <a:gd name="connsiteX72" fmla="*/ 767548 w 1293948"/>
                  <a:gd name="connsiteY72" fmla="*/ 1150401 h 1885950"/>
                  <a:gd name="connsiteX73" fmla="*/ 865360 w 1293948"/>
                  <a:gd name="connsiteY73" fmla="*/ 1530277 h 1885950"/>
                  <a:gd name="connsiteX74" fmla="*/ 892992 w 1293948"/>
                  <a:gd name="connsiteY74" fmla="*/ 1551737 h 1885950"/>
                  <a:gd name="connsiteX75" fmla="*/ 900136 w 1293948"/>
                  <a:gd name="connsiteY75" fmla="*/ 1550823 h 1885950"/>
                  <a:gd name="connsiteX76" fmla="*/ 920681 w 1293948"/>
                  <a:gd name="connsiteY76" fmla="*/ 1516047 h 1885950"/>
                  <a:gd name="connsiteX77" fmla="*/ 837071 w 1293948"/>
                  <a:gd name="connsiteY77" fmla="*/ 1191578 h 1885950"/>
                  <a:gd name="connsiteX78" fmla="*/ 988947 w 1293948"/>
                  <a:gd name="connsiteY78" fmla="*/ 1281217 h 1885950"/>
                  <a:gd name="connsiteX79" fmla="*/ 1046525 w 1293948"/>
                  <a:gd name="connsiteY79" fmla="*/ 1504474 h 1885950"/>
                  <a:gd name="connsiteX80" fmla="*/ 1074186 w 1293948"/>
                  <a:gd name="connsiteY80" fmla="*/ 1525905 h 1885950"/>
                  <a:gd name="connsiteX81" fmla="*/ 1081330 w 1293948"/>
                  <a:gd name="connsiteY81" fmla="*/ 1525019 h 1885950"/>
                  <a:gd name="connsiteX82" fmla="*/ 1101887 w 1293948"/>
                  <a:gd name="connsiteY82" fmla="*/ 1490226 h 1885950"/>
                  <a:gd name="connsiteX83" fmla="*/ 1101875 w 1293948"/>
                  <a:gd name="connsiteY83" fmla="*/ 1490186 h 1885950"/>
                  <a:gd name="connsiteX84" fmla="*/ 1058584 w 1293948"/>
                  <a:gd name="connsiteY84" fmla="*/ 1322222 h 1885950"/>
                  <a:gd name="connsiteX85" fmla="*/ 1245265 w 1293948"/>
                  <a:gd name="connsiteY85" fmla="*/ 1432408 h 1885950"/>
                  <a:gd name="connsiteX86" fmla="*/ 1284398 w 1293948"/>
                  <a:gd name="connsiteY86" fmla="*/ 1422306 h 1885950"/>
                  <a:gd name="connsiteX87" fmla="*/ 1274297 w 1293948"/>
                  <a:gd name="connsiteY87" fmla="*/ 1383173 h 1885950"/>
                  <a:gd name="connsiteX88" fmla="*/ 1087645 w 1293948"/>
                  <a:gd name="connsiteY88" fmla="*/ 1272988 h 1885950"/>
                  <a:gd name="connsiteX89" fmla="*/ 1255637 w 1293948"/>
                  <a:gd name="connsiteY89" fmla="*/ 1229725 h 1885950"/>
                  <a:gd name="connsiteX90" fmla="*/ 1276168 w 1293948"/>
                  <a:gd name="connsiteY90" fmla="*/ 1194907 h 1885950"/>
                  <a:gd name="connsiteX91" fmla="*/ 1241350 w 1293948"/>
                  <a:gd name="connsiteY91" fmla="*/ 1174375 h 1885950"/>
                  <a:gd name="connsiteX92" fmla="*/ 1017950 w 1293948"/>
                  <a:gd name="connsiteY92" fmla="*/ 1231925 h 1885950"/>
                  <a:gd name="connsiteX93" fmla="*/ 866074 w 1293948"/>
                  <a:gd name="connsiteY93" fmla="*/ 1142286 h 1885950"/>
                  <a:gd name="connsiteX94" fmla="*/ 1190600 w 1293948"/>
                  <a:gd name="connsiteY94" fmla="*/ 1058675 h 1885950"/>
                  <a:gd name="connsiteX95" fmla="*/ 1211146 w 1293948"/>
                  <a:gd name="connsiteY95" fmla="*/ 1023842 h 1885950"/>
                  <a:gd name="connsiteX96" fmla="*/ 1176313 w 1293948"/>
                  <a:gd name="connsiteY96" fmla="*/ 1003297 h 1885950"/>
                  <a:gd name="connsiteX97" fmla="*/ 796523 w 1293948"/>
                  <a:gd name="connsiteY97" fmla="*/ 1101195 h 1885950"/>
                  <a:gd name="connsiteX98" fmla="*/ 657248 w 1293948"/>
                  <a:gd name="connsiteY98" fmla="*/ 1018956 h 1885950"/>
                  <a:gd name="connsiteX99" fmla="*/ 658077 w 1293948"/>
                  <a:gd name="connsiteY99" fmla="*/ 869280 h 1885950"/>
                  <a:gd name="connsiteX100" fmla="*/ 798409 w 1293948"/>
                  <a:gd name="connsiteY100" fmla="*/ 788670 h 1885950"/>
                  <a:gd name="connsiteX101" fmla="*/ 1177085 w 1293948"/>
                  <a:gd name="connsiteY101" fmla="*/ 891140 h 1885950"/>
                  <a:gd name="connsiteX102" fmla="*/ 1184571 w 1293948"/>
                  <a:gd name="connsiteY102" fmla="*/ 892169 h 1885950"/>
                  <a:gd name="connsiteX103" fmla="*/ 1213109 w 1293948"/>
                  <a:gd name="connsiteY103" fmla="*/ 863559 h 1885950"/>
                  <a:gd name="connsiteX104" fmla="*/ 1192029 w 1293948"/>
                  <a:gd name="connsiteY104" fmla="*/ 836019 h 1885950"/>
                  <a:gd name="connsiteX105" fmla="*/ 868503 w 1293948"/>
                  <a:gd name="connsiteY105" fmla="*/ 748494 h 1885950"/>
                  <a:gd name="connsiteX106" fmla="*/ 1021494 w 1293948"/>
                  <a:gd name="connsiteY106" fmla="*/ 660711 h 1885950"/>
                  <a:gd name="connsiteX107" fmla="*/ 1244121 w 1293948"/>
                  <a:gd name="connsiteY107" fmla="*/ 720947 h 1885950"/>
                  <a:gd name="connsiteX108" fmla="*/ 1251580 w 1293948"/>
                  <a:gd name="connsiteY108" fmla="*/ 721976 h 1885950"/>
                  <a:gd name="connsiteX109" fmla="*/ 1280117 w 1293948"/>
                  <a:gd name="connsiteY109" fmla="*/ 693367 h 1885950"/>
                  <a:gd name="connsiteX110" fmla="*/ 1259038 w 1293948"/>
                  <a:gd name="connsiteY110" fmla="*/ 665826 h 1885950"/>
                  <a:gd name="connsiteX111" fmla="*/ 1091588 w 1293948"/>
                  <a:gd name="connsiteY111" fmla="*/ 620478 h 1885950"/>
                  <a:gd name="connsiteX112" fmla="*/ 1279583 w 1293948"/>
                  <a:gd name="connsiteY112" fmla="*/ 512578 h 1885950"/>
                  <a:gd name="connsiteX113" fmla="*/ 1290156 w 1293948"/>
                  <a:gd name="connsiteY113" fmla="*/ 473576 h 1885950"/>
                  <a:gd name="connsiteX114" fmla="*/ 1290156 w 1293948"/>
                  <a:gd name="connsiteY114" fmla="*/ 473573 h 1885950"/>
                  <a:gd name="connsiteX115" fmla="*/ 472311 w 1293948"/>
                  <a:gd name="connsiteY115" fmla="*/ 1085850 h 1885950"/>
                  <a:gd name="connsiteX116" fmla="*/ 329436 w 1293948"/>
                  <a:gd name="connsiteY116" fmla="*/ 942975 h 1885950"/>
                  <a:gd name="connsiteX117" fmla="*/ 472311 w 1293948"/>
                  <a:gd name="connsiteY117" fmla="*/ 800100 h 1885950"/>
                  <a:gd name="connsiteX118" fmla="*/ 615186 w 1293948"/>
                  <a:gd name="connsiteY118" fmla="*/ 942975 h 1885950"/>
                  <a:gd name="connsiteX119" fmla="*/ 472311 w 1293948"/>
                  <a:gd name="connsiteY119" fmla="*/ 1085850 h 1885950"/>
                  <a:gd name="connsiteX0" fmla="*/ 1253114 w 1256906"/>
                  <a:gd name="connsiteY0" fmla="*/ 473573 h 1885950"/>
                  <a:gd name="connsiteX1" fmla="*/ 1214109 w 1256906"/>
                  <a:gd name="connsiteY1" fmla="*/ 463029 h 1885950"/>
                  <a:gd name="connsiteX2" fmla="*/ 1026085 w 1256906"/>
                  <a:gd name="connsiteY2" fmla="*/ 570929 h 1885950"/>
                  <a:gd name="connsiteX3" fmla="*/ 1071434 w 1256906"/>
                  <a:gd name="connsiteY3" fmla="*/ 403479 h 1885950"/>
                  <a:gd name="connsiteX4" fmla="*/ 1051317 w 1256906"/>
                  <a:gd name="connsiteY4" fmla="*/ 368417 h 1885950"/>
                  <a:gd name="connsiteX5" fmla="*/ 1016256 w 1256906"/>
                  <a:gd name="connsiteY5" fmla="*/ 388534 h 1885950"/>
                  <a:gd name="connsiteX6" fmla="*/ 955991 w 1256906"/>
                  <a:gd name="connsiteY6" fmla="*/ 611162 h 1885950"/>
                  <a:gd name="connsiteX7" fmla="*/ 803058 w 1256906"/>
                  <a:gd name="connsiteY7" fmla="*/ 698945 h 1885950"/>
                  <a:gd name="connsiteX8" fmla="*/ 890611 w 1256906"/>
                  <a:gd name="connsiteY8" fmla="*/ 375475 h 1885950"/>
                  <a:gd name="connsiteX9" fmla="*/ 870123 w 1256906"/>
                  <a:gd name="connsiteY9" fmla="*/ 340643 h 1885950"/>
                  <a:gd name="connsiteX10" fmla="*/ 835462 w 1256906"/>
                  <a:gd name="connsiteY10" fmla="*/ 360502 h 1885950"/>
                  <a:gd name="connsiteX11" fmla="*/ 732963 w 1256906"/>
                  <a:gd name="connsiteY11" fmla="*/ 739178 h 1885950"/>
                  <a:gd name="connsiteX12" fmla="*/ 592517 w 1256906"/>
                  <a:gd name="connsiteY12" fmla="*/ 819760 h 1885950"/>
                  <a:gd name="connsiteX13" fmla="*/ 463929 w 1256906"/>
                  <a:gd name="connsiteY13" fmla="*/ 745236 h 1885950"/>
                  <a:gd name="connsiteX14" fmla="*/ 463929 w 1256906"/>
                  <a:gd name="connsiteY14" fmla="*/ 583330 h 1885950"/>
                  <a:gd name="connsiteX15" fmla="*/ 741307 w 1256906"/>
                  <a:gd name="connsiteY15" fmla="*/ 305953 h 1885950"/>
                  <a:gd name="connsiteX16" fmla="*/ 741293 w 1256906"/>
                  <a:gd name="connsiteY16" fmla="*/ 265533 h 1885950"/>
                  <a:gd name="connsiteX17" fmla="*/ 700873 w 1256906"/>
                  <a:gd name="connsiteY17" fmla="*/ 265547 h 1885950"/>
                  <a:gd name="connsiteX18" fmla="*/ 463901 w 1256906"/>
                  <a:gd name="connsiteY18" fmla="*/ 502520 h 1885950"/>
                  <a:gd name="connsiteX19" fmla="*/ 463901 w 1256906"/>
                  <a:gd name="connsiteY19" fmla="*/ 326155 h 1885950"/>
                  <a:gd name="connsiteX20" fmla="*/ 626978 w 1256906"/>
                  <a:gd name="connsiteY20" fmla="*/ 163078 h 1885950"/>
                  <a:gd name="connsiteX21" fmla="*/ 626275 w 1256906"/>
                  <a:gd name="connsiteY21" fmla="*/ 122672 h 1885950"/>
                  <a:gd name="connsiteX22" fmla="*/ 586573 w 1256906"/>
                  <a:gd name="connsiteY22" fmla="*/ 122672 h 1885950"/>
                  <a:gd name="connsiteX23" fmla="*/ 463901 w 1256906"/>
                  <a:gd name="connsiteY23" fmla="*/ 245345 h 1885950"/>
                  <a:gd name="connsiteX24" fmla="*/ 463901 w 1256906"/>
                  <a:gd name="connsiteY24" fmla="*/ 28575 h 1885950"/>
                  <a:gd name="connsiteX25" fmla="*/ 435326 w 1256906"/>
                  <a:gd name="connsiteY25" fmla="*/ 0 h 1885950"/>
                  <a:gd name="connsiteX26" fmla="*/ 406751 w 1256906"/>
                  <a:gd name="connsiteY26" fmla="*/ 28575 h 1885950"/>
                  <a:gd name="connsiteX27" fmla="*/ 406751 w 1256906"/>
                  <a:gd name="connsiteY27" fmla="*/ 245345 h 1885950"/>
                  <a:gd name="connsiteX28" fmla="*/ 284078 w 1256906"/>
                  <a:gd name="connsiteY28" fmla="*/ 122672 h 1885950"/>
                  <a:gd name="connsiteX29" fmla="*/ 243673 w 1256906"/>
                  <a:gd name="connsiteY29" fmla="*/ 123375 h 1885950"/>
                  <a:gd name="connsiteX30" fmla="*/ 243673 w 1256906"/>
                  <a:gd name="connsiteY30" fmla="*/ 163078 h 1885950"/>
                  <a:gd name="connsiteX31" fmla="*/ 406751 w 1256906"/>
                  <a:gd name="connsiteY31" fmla="*/ 326155 h 1885950"/>
                  <a:gd name="connsiteX32" fmla="*/ 406751 w 1256906"/>
                  <a:gd name="connsiteY32" fmla="*/ 502520 h 1885950"/>
                  <a:gd name="connsiteX33" fmla="*/ 169778 w 1256906"/>
                  <a:gd name="connsiteY33" fmla="*/ 265547 h 1885950"/>
                  <a:gd name="connsiteX34" fmla="*/ 129373 w 1256906"/>
                  <a:gd name="connsiteY34" fmla="*/ 266250 h 1885950"/>
                  <a:gd name="connsiteX35" fmla="*/ 129373 w 1256906"/>
                  <a:gd name="connsiteY35" fmla="*/ 305953 h 1885950"/>
                  <a:gd name="connsiteX36" fmla="*/ 406751 w 1256906"/>
                  <a:gd name="connsiteY36" fmla="*/ 583330 h 1885950"/>
                  <a:gd name="connsiteX37" fmla="*/ 406751 w 1256906"/>
                  <a:gd name="connsiteY37" fmla="*/ 745236 h 1885950"/>
                  <a:gd name="connsiteX38" fmla="*/ 279535 w 1256906"/>
                  <a:gd name="connsiteY38" fmla="*/ 817817 h 1885950"/>
                  <a:gd name="connsiteX39" fmla="*/ 250331 w 1256906"/>
                  <a:gd name="connsiteY39" fmla="*/ 866994 h 1885950"/>
                  <a:gd name="connsiteX40" fmla="*/ 0 w 1256906"/>
                  <a:gd name="connsiteY40" fmla="*/ 1545550 h 1885950"/>
                  <a:gd name="connsiteX41" fmla="*/ 35076 w 1256906"/>
                  <a:gd name="connsiteY41" fmla="*/ 1525448 h 1885950"/>
                  <a:gd name="connsiteX42" fmla="*/ 278020 w 1256906"/>
                  <a:gd name="connsiteY42" fmla="*/ 1066190 h 1885950"/>
                  <a:gd name="connsiteX43" fmla="*/ 406608 w 1256906"/>
                  <a:gd name="connsiteY43" fmla="*/ 1140714 h 1885950"/>
                  <a:gd name="connsiteX44" fmla="*/ 406608 w 1256906"/>
                  <a:gd name="connsiteY44" fmla="*/ 1302620 h 1885950"/>
                  <a:gd name="connsiteX45" fmla="*/ 129373 w 1256906"/>
                  <a:gd name="connsiteY45" fmla="*/ 1579998 h 1885950"/>
                  <a:gd name="connsiteX46" fmla="*/ 130076 w 1256906"/>
                  <a:gd name="connsiteY46" fmla="*/ 1620403 h 1885950"/>
                  <a:gd name="connsiteX47" fmla="*/ 169778 w 1256906"/>
                  <a:gd name="connsiteY47" fmla="*/ 1620403 h 1885950"/>
                  <a:gd name="connsiteX48" fmla="*/ 406751 w 1256906"/>
                  <a:gd name="connsiteY48" fmla="*/ 1383430 h 1885950"/>
                  <a:gd name="connsiteX49" fmla="*/ 406751 w 1256906"/>
                  <a:gd name="connsiteY49" fmla="*/ 1559795 h 1885950"/>
                  <a:gd name="connsiteX50" fmla="*/ 243673 w 1256906"/>
                  <a:gd name="connsiteY50" fmla="*/ 1722873 h 1885950"/>
                  <a:gd name="connsiteX51" fmla="*/ 244376 w 1256906"/>
                  <a:gd name="connsiteY51" fmla="*/ 1763278 h 1885950"/>
                  <a:gd name="connsiteX52" fmla="*/ 284078 w 1256906"/>
                  <a:gd name="connsiteY52" fmla="*/ 1763278 h 1885950"/>
                  <a:gd name="connsiteX53" fmla="*/ 406751 w 1256906"/>
                  <a:gd name="connsiteY53" fmla="*/ 1640605 h 1885950"/>
                  <a:gd name="connsiteX54" fmla="*/ 406751 w 1256906"/>
                  <a:gd name="connsiteY54" fmla="*/ 1857375 h 1885950"/>
                  <a:gd name="connsiteX55" fmla="*/ 435326 w 1256906"/>
                  <a:gd name="connsiteY55" fmla="*/ 1885950 h 1885950"/>
                  <a:gd name="connsiteX56" fmla="*/ 463901 w 1256906"/>
                  <a:gd name="connsiteY56" fmla="*/ 1857375 h 1885950"/>
                  <a:gd name="connsiteX57" fmla="*/ 463901 w 1256906"/>
                  <a:gd name="connsiteY57" fmla="*/ 1640605 h 1885950"/>
                  <a:gd name="connsiteX58" fmla="*/ 586573 w 1256906"/>
                  <a:gd name="connsiteY58" fmla="*/ 1763278 h 1885950"/>
                  <a:gd name="connsiteX59" fmla="*/ 626978 w 1256906"/>
                  <a:gd name="connsiteY59" fmla="*/ 1763980 h 1885950"/>
                  <a:gd name="connsiteX60" fmla="*/ 627681 w 1256906"/>
                  <a:gd name="connsiteY60" fmla="*/ 1723575 h 1885950"/>
                  <a:gd name="connsiteX61" fmla="*/ 626978 w 1256906"/>
                  <a:gd name="connsiteY61" fmla="*/ 1722873 h 1885950"/>
                  <a:gd name="connsiteX62" fmla="*/ 463901 w 1256906"/>
                  <a:gd name="connsiteY62" fmla="*/ 1559795 h 1885950"/>
                  <a:gd name="connsiteX63" fmla="*/ 463901 w 1256906"/>
                  <a:gd name="connsiteY63" fmla="*/ 1383430 h 1885950"/>
                  <a:gd name="connsiteX64" fmla="*/ 700873 w 1256906"/>
                  <a:gd name="connsiteY64" fmla="*/ 1620403 h 1885950"/>
                  <a:gd name="connsiteX65" fmla="*/ 741278 w 1256906"/>
                  <a:gd name="connsiteY65" fmla="*/ 1621105 h 1885950"/>
                  <a:gd name="connsiteX66" fmla="*/ 741981 w 1256906"/>
                  <a:gd name="connsiteY66" fmla="*/ 1580700 h 1885950"/>
                  <a:gd name="connsiteX67" fmla="*/ 741278 w 1256906"/>
                  <a:gd name="connsiteY67" fmla="*/ 1579998 h 1885950"/>
                  <a:gd name="connsiteX68" fmla="*/ 463901 w 1256906"/>
                  <a:gd name="connsiteY68" fmla="*/ 1302620 h 1885950"/>
                  <a:gd name="connsiteX69" fmla="*/ 463901 w 1256906"/>
                  <a:gd name="connsiteY69" fmla="*/ 1140714 h 1885950"/>
                  <a:gd name="connsiteX70" fmla="*/ 591117 w 1256906"/>
                  <a:gd name="connsiteY70" fmla="*/ 1068134 h 1885950"/>
                  <a:gd name="connsiteX71" fmla="*/ 730506 w 1256906"/>
                  <a:gd name="connsiteY71" fmla="*/ 1150401 h 1885950"/>
                  <a:gd name="connsiteX72" fmla="*/ 828318 w 1256906"/>
                  <a:gd name="connsiteY72" fmla="*/ 1530277 h 1885950"/>
                  <a:gd name="connsiteX73" fmla="*/ 855950 w 1256906"/>
                  <a:gd name="connsiteY73" fmla="*/ 1551737 h 1885950"/>
                  <a:gd name="connsiteX74" fmla="*/ 863094 w 1256906"/>
                  <a:gd name="connsiteY74" fmla="*/ 1550823 h 1885950"/>
                  <a:gd name="connsiteX75" fmla="*/ 883639 w 1256906"/>
                  <a:gd name="connsiteY75" fmla="*/ 1516047 h 1885950"/>
                  <a:gd name="connsiteX76" fmla="*/ 800029 w 1256906"/>
                  <a:gd name="connsiteY76" fmla="*/ 1191578 h 1885950"/>
                  <a:gd name="connsiteX77" fmla="*/ 951905 w 1256906"/>
                  <a:gd name="connsiteY77" fmla="*/ 1281217 h 1885950"/>
                  <a:gd name="connsiteX78" fmla="*/ 1009483 w 1256906"/>
                  <a:gd name="connsiteY78" fmla="*/ 1504474 h 1885950"/>
                  <a:gd name="connsiteX79" fmla="*/ 1037144 w 1256906"/>
                  <a:gd name="connsiteY79" fmla="*/ 1525905 h 1885950"/>
                  <a:gd name="connsiteX80" fmla="*/ 1044288 w 1256906"/>
                  <a:gd name="connsiteY80" fmla="*/ 1525019 h 1885950"/>
                  <a:gd name="connsiteX81" fmla="*/ 1064845 w 1256906"/>
                  <a:gd name="connsiteY81" fmla="*/ 1490226 h 1885950"/>
                  <a:gd name="connsiteX82" fmla="*/ 1064833 w 1256906"/>
                  <a:gd name="connsiteY82" fmla="*/ 1490186 h 1885950"/>
                  <a:gd name="connsiteX83" fmla="*/ 1021542 w 1256906"/>
                  <a:gd name="connsiteY83" fmla="*/ 1322222 h 1885950"/>
                  <a:gd name="connsiteX84" fmla="*/ 1208223 w 1256906"/>
                  <a:gd name="connsiteY84" fmla="*/ 1432408 h 1885950"/>
                  <a:gd name="connsiteX85" fmla="*/ 1247356 w 1256906"/>
                  <a:gd name="connsiteY85" fmla="*/ 1422306 h 1885950"/>
                  <a:gd name="connsiteX86" fmla="*/ 1237255 w 1256906"/>
                  <a:gd name="connsiteY86" fmla="*/ 1383173 h 1885950"/>
                  <a:gd name="connsiteX87" fmla="*/ 1050603 w 1256906"/>
                  <a:gd name="connsiteY87" fmla="*/ 1272988 h 1885950"/>
                  <a:gd name="connsiteX88" fmla="*/ 1218595 w 1256906"/>
                  <a:gd name="connsiteY88" fmla="*/ 1229725 h 1885950"/>
                  <a:gd name="connsiteX89" fmla="*/ 1239126 w 1256906"/>
                  <a:gd name="connsiteY89" fmla="*/ 1194907 h 1885950"/>
                  <a:gd name="connsiteX90" fmla="*/ 1204308 w 1256906"/>
                  <a:gd name="connsiteY90" fmla="*/ 1174375 h 1885950"/>
                  <a:gd name="connsiteX91" fmla="*/ 980908 w 1256906"/>
                  <a:gd name="connsiteY91" fmla="*/ 1231925 h 1885950"/>
                  <a:gd name="connsiteX92" fmla="*/ 829032 w 1256906"/>
                  <a:gd name="connsiteY92" fmla="*/ 1142286 h 1885950"/>
                  <a:gd name="connsiteX93" fmla="*/ 1153558 w 1256906"/>
                  <a:gd name="connsiteY93" fmla="*/ 1058675 h 1885950"/>
                  <a:gd name="connsiteX94" fmla="*/ 1174104 w 1256906"/>
                  <a:gd name="connsiteY94" fmla="*/ 1023842 h 1885950"/>
                  <a:gd name="connsiteX95" fmla="*/ 1139271 w 1256906"/>
                  <a:gd name="connsiteY95" fmla="*/ 1003297 h 1885950"/>
                  <a:gd name="connsiteX96" fmla="*/ 759481 w 1256906"/>
                  <a:gd name="connsiteY96" fmla="*/ 1101195 h 1885950"/>
                  <a:gd name="connsiteX97" fmla="*/ 620206 w 1256906"/>
                  <a:gd name="connsiteY97" fmla="*/ 1018956 h 1885950"/>
                  <a:gd name="connsiteX98" fmla="*/ 621035 w 1256906"/>
                  <a:gd name="connsiteY98" fmla="*/ 869280 h 1885950"/>
                  <a:gd name="connsiteX99" fmla="*/ 761367 w 1256906"/>
                  <a:gd name="connsiteY99" fmla="*/ 788670 h 1885950"/>
                  <a:gd name="connsiteX100" fmla="*/ 1140043 w 1256906"/>
                  <a:gd name="connsiteY100" fmla="*/ 891140 h 1885950"/>
                  <a:gd name="connsiteX101" fmla="*/ 1147529 w 1256906"/>
                  <a:gd name="connsiteY101" fmla="*/ 892169 h 1885950"/>
                  <a:gd name="connsiteX102" fmla="*/ 1176067 w 1256906"/>
                  <a:gd name="connsiteY102" fmla="*/ 863559 h 1885950"/>
                  <a:gd name="connsiteX103" fmla="*/ 1154987 w 1256906"/>
                  <a:gd name="connsiteY103" fmla="*/ 836019 h 1885950"/>
                  <a:gd name="connsiteX104" fmla="*/ 831461 w 1256906"/>
                  <a:gd name="connsiteY104" fmla="*/ 748494 h 1885950"/>
                  <a:gd name="connsiteX105" fmla="*/ 984452 w 1256906"/>
                  <a:gd name="connsiteY105" fmla="*/ 660711 h 1885950"/>
                  <a:gd name="connsiteX106" fmla="*/ 1207079 w 1256906"/>
                  <a:gd name="connsiteY106" fmla="*/ 720947 h 1885950"/>
                  <a:gd name="connsiteX107" fmla="*/ 1214538 w 1256906"/>
                  <a:gd name="connsiteY107" fmla="*/ 721976 h 1885950"/>
                  <a:gd name="connsiteX108" fmla="*/ 1243075 w 1256906"/>
                  <a:gd name="connsiteY108" fmla="*/ 693367 h 1885950"/>
                  <a:gd name="connsiteX109" fmla="*/ 1221996 w 1256906"/>
                  <a:gd name="connsiteY109" fmla="*/ 665826 h 1885950"/>
                  <a:gd name="connsiteX110" fmla="*/ 1054546 w 1256906"/>
                  <a:gd name="connsiteY110" fmla="*/ 620478 h 1885950"/>
                  <a:gd name="connsiteX111" fmla="*/ 1242541 w 1256906"/>
                  <a:gd name="connsiteY111" fmla="*/ 512578 h 1885950"/>
                  <a:gd name="connsiteX112" fmla="*/ 1253114 w 1256906"/>
                  <a:gd name="connsiteY112" fmla="*/ 473576 h 1885950"/>
                  <a:gd name="connsiteX113" fmla="*/ 1253114 w 1256906"/>
                  <a:gd name="connsiteY113" fmla="*/ 473573 h 1885950"/>
                  <a:gd name="connsiteX114" fmla="*/ 435269 w 1256906"/>
                  <a:gd name="connsiteY114" fmla="*/ 1085850 h 1885950"/>
                  <a:gd name="connsiteX115" fmla="*/ 292394 w 1256906"/>
                  <a:gd name="connsiteY115" fmla="*/ 942975 h 1885950"/>
                  <a:gd name="connsiteX116" fmla="*/ 435269 w 1256906"/>
                  <a:gd name="connsiteY116" fmla="*/ 800100 h 1885950"/>
                  <a:gd name="connsiteX117" fmla="*/ 578144 w 1256906"/>
                  <a:gd name="connsiteY117" fmla="*/ 942975 h 1885950"/>
                  <a:gd name="connsiteX118" fmla="*/ 435269 w 1256906"/>
                  <a:gd name="connsiteY118" fmla="*/ 1085850 h 1885950"/>
                  <a:gd name="connsiteX0" fmla="*/ 1218126 w 1221918"/>
                  <a:gd name="connsiteY0" fmla="*/ 473573 h 1885950"/>
                  <a:gd name="connsiteX1" fmla="*/ 1179121 w 1221918"/>
                  <a:gd name="connsiteY1" fmla="*/ 463029 h 1885950"/>
                  <a:gd name="connsiteX2" fmla="*/ 991097 w 1221918"/>
                  <a:gd name="connsiteY2" fmla="*/ 570929 h 1885950"/>
                  <a:gd name="connsiteX3" fmla="*/ 1036446 w 1221918"/>
                  <a:gd name="connsiteY3" fmla="*/ 403479 h 1885950"/>
                  <a:gd name="connsiteX4" fmla="*/ 1016329 w 1221918"/>
                  <a:gd name="connsiteY4" fmla="*/ 368417 h 1885950"/>
                  <a:gd name="connsiteX5" fmla="*/ 981268 w 1221918"/>
                  <a:gd name="connsiteY5" fmla="*/ 388534 h 1885950"/>
                  <a:gd name="connsiteX6" fmla="*/ 921003 w 1221918"/>
                  <a:gd name="connsiteY6" fmla="*/ 611162 h 1885950"/>
                  <a:gd name="connsiteX7" fmla="*/ 768070 w 1221918"/>
                  <a:gd name="connsiteY7" fmla="*/ 698945 h 1885950"/>
                  <a:gd name="connsiteX8" fmla="*/ 855623 w 1221918"/>
                  <a:gd name="connsiteY8" fmla="*/ 375475 h 1885950"/>
                  <a:gd name="connsiteX9" fmla="*/ 835135 w 1221918"/>
                  <a:gd name="connsiteY9" fmla="*/ 340643 h 1885950"/>
                  <a:gd name="connsiteX10" fmla="*/ 800474 w 1221918"/>
                  <a:gd name="connsiteY10" fmla="*/ 360502 h 1885950"/>
                  <a:gd name="connsiteX11" fmla="*/ 697975 w 1221918"/>
                  <a:gd name="connsiteY11" fmla="*/ 739178 h 1885950"/>
                  <a:gd name="connsiteX12" fmla="*/ 557529 w 1221918"/>
                  <a:gd name="connsiteY12" fmla="*/ 819760 h 1885950"/>
                  <a:gd name="connsiteX13" fmla="*/ 428941 w 1221918"/>
                  <a:gd name="connsiteY13" fmla="*/ 745236 h 1885950"/>
                  <a:gd name="connsiteX14" fmla="*/ 428941 w 1221918"/>
                  <a:gd name="connsiteY14" fmla="*/ 583330 h 1885950"/>
                  <a:gd name="connsiteX15" fmla="*/ 706319 w 1221918"/>
                  <a:gd name="connsiteY15" fmla="*/ 305953 h 1885950"/>
                  <a:gd name="connsiteX16" fmla="*/ 706305 w 1221918"/>
                  <a:gd name="connsiteY16" fmla="*/ 265533 h 1885950"/>
                  <a:gd name="connsiteX17" fmla="*/ 665885 w 1221918"/>
                  <a:gd name="connsiteY17" fmla="*/ 265547 h 1885950"/>
                  <a:gd name="connsiteX18" fmla="*/ 428913 w 1221918"/>
                  <a:gd name="connsiteY18" fmla="*/ 502520 h 1885950"/>
                  <a:gd name="connsiteX19" fmla="*/ 428913 w 1221918"/>
                  <a:gd name="connsiteY19" fmla="*/ 326155 h 1885950"/>
                  <a:gd name="connsiteX20" fmla="*/ 591990 w 1221918"/>
                  <a:gd name="connsiteY20" fmla="*/ 163078 h 1885950"/>
                  <a:gd name="connsiteX21" fmla="*/ 591287 w 1221918"/>
                  <a:gd name="connsiteY21" fmla="*/ 122672 h 1885950"/>
                  <a:gd name="connsiteX22" fmla="*/ 551585 w 1221918"/>
                  <a:gd name="connsiteY22" fmla="*/ 122672 h 1885950"/>
                  <a:gd name="connsiteX23" fmla="*/ 428913 w 1221918"/>
                  <a:gd name="connsiteY23" fmla="*/ 245345 h 1885950"/>
                  <a:gd name="connsiteX24" fmla="*/ 428913 w 1221918"/>
                  <a:gd name="connsiteY24" fmla="*/ 28575 h 1885950"/>
                  <a:gd name="connsiteX25" fmla="*/ 400338 w 1221918"/>
                  <a:gd name="connsiteY25" fmla="*/ 0 h 1885950"/>
                  <a:gd name="connsiteX26" fmla="*/ 371763 w 1221918"/>
                  <a:gd name="connsiteY26" fmla="*/ 28575 h 1885950"/>
                  <a:gd name="connsiteX27" fmla="*/ 371763 w 1221918"/>
                  <a:gd name="connsiteY27" fmla="*/ 245345 h 1885950"/>
                  <a:gd name="connsiteX28" fmla="*/ 249090 w 1221918"/>
                  <a:gd name="connsiteY28" fmla="*/ 122672 h 1885950"/>
                  <a:gd name="connsiteX29" fmla="*/ 208685 w 1221918"/>
                  <a:gd name="connsiteY29" fmla="*/ 123375 h 1885950"/>
                  <a:gd name="connsiteX30" fmla="*/ 208685 w 1221918"/>
                  <a:gd name="connsiteY30" fmla="*/ 163078 h 1885950"/>
                  <a:gd name="connsiteX31" fmla="*/ 371763 w 1221918"/>
                  <a:gd name="connsiteY31" fmla="*/ 326155 h 1885950"/>
                  <a:gd name="connsiteX32" fmla="*/ 371763 w 1221918"/>
                  <a:gd name="connsiteY32" fmla="*/ 502520 h 1885950"/>
                  <a:gd name="connsiteX33" fmla="*/ 134790 w 1221918"/>
                  <a:gd name="connsiteY33" fmla="*/ 265547 h 1885950"/>
                  <a:gd name="connsiteX34" fmla="*/ 94385 w 1221918"/>
                  <a:gd name="connsiteY34" fmla="*/ 266250 h 1885950"/>
                  <a:gd name="connsiteX35" fmla="*/ 94385 w 1221918"/>
                  <a:gd name="connsiteY35" fmla="*/ 305953 h 1885950"/>
                  <a:gd name="connsiteX36" fmla="*/ 371763 w 1221918"/>
                  <a:gd name="connsiteY36" fmla="*/ 583330 h 1885950"/>
                  <a:gd name="connsiteX37" fmla="*/ 371763 w 1221918"/>
                  <a:gd name="connsiteY37" fmla="*/ 745236 h 1885950"/>
                  <a:gd name="connsiteX38" fmla="*/ 244547 w 1221918"/>
                  <a:gd name="connsiteY38" fmla="*/ 817817 h 1885950"/>
                  <a:gd name="connsiteX39" fmla="*/ 215343 w 1221918"/>
                  <a:gd name="connsiteY39" fmla="*/ 866994 h 1885950"/>
                  <a:gd name="connsiteX40" fmla="*/ 88 w 1221918"/>
                  <a:gd name="connsiteY40" fmla="*/ 1525448 h 1885950"/>
                  <a:gd name="connsiteX41" fmla="*/ 243032 w 1221918"/>
                  <a:gd name="connsiteY41" fmla="*/ 1066190 h 1885950"/>
                  <a:gd name="connsiteX42" fmla="*/ 371620 w 1221918"/>
                  <a:gd name="connsiteY42" fmla="*/ 1140714 h 1885950"/>
                  <a:gd name="connsiteX43" fmla="*/ 371620 w 1221918"/>
                  <a:gd name="connsiteY43" fmla="*/ 1302620 h 1885950"/>
                  <a:gd name="connsiteX44" fmla="*/ 94385 w 1221918"/>
                  <a:gd name="connsiteY44" fmla="*/ 1579998 h 1885950"/>
                  <a:gd name="connsiteX45" fmla="*/ 95088 w 1221918"/>
                  <a:gd name="connsiteY45" fmla="*/ 1620403 h 1885950"/>
                  <a:gd name="connsiteX46" fmla="*/ 134790 w 1221918"/>
                  <a:gd name="connsiteY46" fmla="*/ 1620403 h 1885950"/>
                  <a:gd name="connsiteX47" fmla="*/ 371763 w 1221918"/>
                  <a:gd name="connsiteY47" fmla="*/ 1383430 h 1885950"/>
                  <a:gd name="connsiteX48" fmla="*/ 371763 w 1221918"/>
                  <a:gd name="connsiteY48" fmla="*/ 1559795 h 1885950"/>
                  <a:gd name="connsiteX49" fmla="*/ 208685 w 1221918"/>
                  <a:gd name="connsiteY49" fmla="*/ 1722873 h 1885950"/>
                  <a:gd name="connsiteX50" fmla="*/ 209388 w 1221918"/>
                  <a:gd name="connsiteY50" fmla="*/ 1763278 h 1885950"/>
                  <a:gd name="connsiteX51" fmla="*/ 249090 w 1221918"/>
                  <a:gd name="connsiteY51" fmla="*/ 1763278 h 1885950"/>
                  <a:gd name="connsiteX52" fmla="*/ 371763 w 1221918"/>
                  <a:gd name="connsiteY52" fmla="*/ 1640605 h 1885950"/>
                  <a:gd name="connsiteX53" fmla="*/ 371763 w 1221918"/>
                  <a:gd name="connsiteY53" fmla="*/ 1857375 h 1885950"/>
                  <a:gd name="connsiteX54" fmla="*/ 400338 w 1221918"/>
                  <a:gd name="connsiteY54" fmla="*/ 1885950 h 1885950"/>
                  <a:gd name="connsiteX55" fmla="*/ 428913 w 1221918"/>
                  <a:gd name="connsiteY55" fmla="*/ 1857375 h 1885950"/>
                  <a:gd name="connsiteX56" fmla="*/ 428913 w 1221918"/>
                  <a:gd name="connsiteY56" fmla="*/ 1640605 h 1885950"/>
                  <a:gd name="connsiteX57" fmla="*/ 551585 w 1221918"/>
                  <a:gd name="connsiteY57" fmla="*/ 1763278 h 1885950"/>
                  <a:gd name="connsiteX58" fmla="*/ 591990 w 1221918"/>
                  <a:gd name="connsiteY58" fmla="*/ 1763980 h 1885950"/>
                  <a:gd name="connsiteX59" fmla="*/ 592693 w 1221918"/>
                  <a:gd name="connsiteY59" fmla="*/ 1723575 h 1885950"/>
                  <a:gd name="connsiteX60" fmla="*/ 591990 w 1221918"/>
                  <a:gd name="connsiteY60" fmla="*/ 1722873 h 1885950"/>
                  <a:gd name="connsiteX61" fmla="*/ 428913 w 1221918"/>
                  <a:gd name="connsiteY61" fmla="*/ 1559795 h 1885950"/>
                  <a:gd name="connsiteX62" fmla="*/ 428913 w 1221918"/>
                  <a:gd name="connsiteY62" fmla="*/ 1383430 h 1885950"/>
                  <a:gd name="connsiteX63" fmla="*/ 665885 w 1221918"/>
                  <a:gd name="connsiteY63" fmla="*/ 1620403 h 1885950"/>
                  <a:gd name="connsiteX64" fmla="*/ 706290 w 1221918"/>
                  <a:gd name="connsiteY64" fmla="*/ 1621105 h 1885950"/>
                  <a:gd name="connsiteX65" fmla="*/ 706993 w 1221918"/>
                  <a:gd name="connsiteY65" fmla="*/ 1580700 h 1885950"/>
                  <a:gd name="connsiteX66" fmla="*/ 706290 w 1221918"/>
                  <a:gd name="connsiteY66" fmla="*/ 1579998 h 1885950"/>
                  <a:gd name="connsiteX67" fmla="*/ 428913 w 1221918"/>
                  <a:gd name="connsiteY67" fmla="*/ 1302620 h 1885950"/>
                  <a:gd name="connsiteX68" fmla="*/ 428913 w 1221918"/>
                  <a:gd name="connsiteY68" fmla="*/ 1140714 h 1885950"/>
                  <a:gd name="connsiteX69" fmla="*/ 556129 w 1221918"/>
                  <a:gd name="connsiteY69" fmla="*/ 1068134 h 1885950"/>
                  <a:gd name="connsiteX70" fmla="*/ 695518 w 1221918"/>
                  <a:gd name="connsiteY70" fmla="*/ 1150401 h 1885950"/>
                  <a:gd name="connsiteX71" fmla="*/ 793330 w 1221918"/>
                  <a:gd name="connsiteY71" fmla="*/ 1530277 h 1885950"/>
                  <a:gd name="connsiteX72" fmla="*/ 820962 w 1221918"/>
                  <a:gd name="connsiteY72" fmla="*/ 1551737 h 1885950"/>
                  <a:gd name="connsiteX73" fmla="*/ 828106 w 1221918"/>
                  <a:gd name="connsiteY73" fmla="*/ 1550823 h 1885950"/>
                  <a:gd name="connsiteX74" fmla="*/ 848651 w 1221918"/>
                  <a:gd name="connsiteY74" fmla="*/ 1516047 h 1885950"/>
                  <a:gd name="connsiteX75" fmla="*/ 765041 w 1221918"/>
                  <a:gd name="connsiteY75" fmla="*/ 1191578 h 1885950"/>
                  <a:gd name="connsiteX76" fmla="*/ 916917 w 1221918"/>
                  <a:gd name="connsiteY76" fmla="*/ 1281217 h 1885950"/>
                  <a:gd name="connsiteX77" fmla="*/ 974495 w 1221918"/>
                  <a:gd name="connsiteY77" fmla="*/ 1504474 h 1885950"/>
                  <a:gd name="connsiteX78" fmla="*/ 1002156 w 1221918"/>
                  <a:gd name="connsiteY78" fmla="*/ 1525905 h 1885950"/>
                  <a:gd name="connsiteX79" fmla="*/ 1009300 w 1221918"/>
                  <a:gd name="connsiteY79" fmla="*/ 1525019 h 1885950"/>
                  <a:gd name="connsiteX80" fmla="*/ 1029857 w 1221918"/>
                  <a:gd name="connsiteY80" fmla="*/ 1490226 h 1885950"/>
                  <a:gd name="connsiteX81" fmla="*/ 1029845 w 1221918"/>
                  <a:gd name="connsiteY81" fmla="*/ 1490186 h 1885950"/>
                  <a:gd name="connsiteX82" fmla="*/ 986554 w 1221918"/>
                  <a:gd name="connsiteY82" fmla="*/ 1322222 h 1885950"/>
                  <a:gd name="connsiteX83" fmla="*/ 1173235 w 1221918"/>
                  <a:gd name="connsiteY83" fmla="*/ 1432408 h 1885950"/>
                  <a:gd name="connsiteX84" fmla="*/ 1212368 w 1221918"/>
                  <a:gd name="connsiteY84" fmla="*/ 1422306 h 1885950"/>
                  <a:gd name="connsiteX85" fmla="*/ 1202267 w 1221918"/>
                  <a:gd name="connsiteY85" fmla="*/ 1383173 h 1885950"/>
                  <a:gd name="connsiteX86" fmla="*/ 1015615 w 1221918"/>
                  <a:gd name="connsiteY86" fmla="*/ 1272988 h 1885950"/>
                  <a:gd name="connsiteX87" fmla="*/ 1183607 w 1221918"/>
                  <a:gd name="connsiteY87" fmla="*/ 1229725 h 1885950"/>
                  <a:gd name="connsiteX88" fmla="*/ 1204138 w 1221918"/>
                  <a:gd name="connsiteY88" fmla="*/ 1194907 h 1885950"/>
                  <a:gd name="connsiteX89" fmla="*/ 1169320 w 1221918"/>
                  <a:gd name="connsiteY89" fmla="*/ 1174375 h 1885950"/>
                  <a:gd name="connsiteX90" fmla="*/ 945920 w 1221918"/>
                  <a:gd name="connsiteY90" fmla="*/ 1231925 h 1885950"/>
                  <a:gd name="connsiteX91" fmla="*/ 794044 w 1221918"/>
                  <a:gd name="connsiteY91" fmla="*/ 1142286 h 1885950"/>
                  <a:gd name="connsiteX92" fmla="*/ 1118570 w 1221918"/>
                  <a:gd name="connsiteY92" fmla="*/ 1058675 h 1885950"/>
                  <a:gd name="connsiteX93" fmla="*/ 1139116 w 1221918"/>
                  <a:gd name="connsiteY93" fmla="*/ 1023842 h 1885950"/>
                  <a:gd name="connsiteX94" fmla="*/ 1104283 w 1221918"/>
                  <a:gd name="connsiteY94" fmla="*/ 1003297 h 1885950"/>
                  <a:gd name="connsiteX95" fmla="*/ 724493 w 1221918"/>
                  <a:gd name="connsiteY95" fmla="*/ 1101195 h 1885950"/>
                  <a:gd name="connsiteX96" fmla="*/ 585218 w 1221918"/>
                  <a:gd name="connsiteY96" fmla="*/ 1018956 h 1885950"/>
                  <a:gd name="connsiteX97" fmla="*/ 586047 w 1221918"/>
                  <a:gd name="connsiteY97" fmla="*/ 869280 h 1885950"/>
                  <a:gd name="connsiteX98" fmla="*/ 726379 w 1221918"/>
                  <a:gd name="connsiteY98" fmla="*/ 788670 h 1885950"/>
                  <a:gd name="connsiteX99" fmla="*/ 1105055 w 1221918"/>
                  <a:gd name="connsiteY99" fmla="*/ 891140 h 1885950"/>
                  <a:gd name="connsiteX100" fmla="*/ 1112541 w 1221918"/>
                  <a:gd name="connsiteY100" fmla="*/ 892169 h 1885950"/>
                  <a:gd name="connsiteX101" fmla="*/ 1141079 w 1221918"/>
                  <a:gd name="connsiteY101" fmla="*/ 863559 h 1885950"/>
                  <a:gd name="connsiteX102" fmla="*/ 1119999 w 1221918"/>
                  <a:gd name="connsiteY102" fmla="*/ 836019 h 1885950"/>
                  <a:gd name="connsiteX103" fmla="*/ 796473 w 1221918"/>
                  <a:gd name="connsiteY103" fmla="*/ 748494 h 1885950"/>
                  <a:gd name="connsiteX104" fmla="*/ 949464 w 1221918"/>
                  <a:gd name="connsiteY104" fmla="*/ 660711 h 1885950"/>
                  <a:gd name="connsiteX105" fmla="*/ 1172091 w 1221918"/>
                  <a:gd name="connsiteY105" fmla="*/ 720947 h 1885950"/>
                  <a:gd name="connsiteX106" fmla="*/ 1179550 w 1221918"/>
                  <a:gd name="connsiteY106" fmla="*/ 721976 h 1885950"/>
                  <a:gd name="connsiteX107" fmla="*/ 1208087 w 1221918"/>
                  <a:gd name="connsiteY107" fmla="*/ 693367 h 1885950"/>
                  <a:gd name="connsiteX108" fmla="*/ 1187008 w 1221918"/>
                  <a:gd name="connsiteY108" fmla="*/ 665826 h 1885950"/>
                  <a:gd name="connsiteX109" fmla="*/ 1019558 w 1221918"/>
                  <a:gd name="connsiteY109" fmla="*/ 620478 h 1885950"/>
                  <a:gd name="connsiteX110" fmla="*/ 1207553 w 1221918"/>
                  <a:gd name="connsiteY110" fmla="*/ 512578 h 1885950"/>
                  <a:gd name="connsiteX111" fmla="*/ 1218126 w 1221918"/>
                  <a:gd name="connsiteY111" fmla="*/ 473576 h 1885950"/>
                  <a:gd name="connsiteX112" fmla="*/ 1218126 w 1221918"/>
                  <a:gd name="connsiteY112" fmla="*/ 473573 h 1885950"/>
                  <a:gd name="connsiteX113" fmla="*/ 400281 w 1221918"/>
                  <a:gd name="connsiteY113" fmla="*/ 1085850 h 1885950"/>
                  <a:gd name="connsiteX114" fmla="*/ 257406 w 1221918"/>
                  <a:gd name="connsiteY114" fmla="*/ 942975 h 1885950"/>
                  <a:gd name="connsiteX115" fmla="*/ 400281 w 1221918"/>
                  <a:gd name="connsiteY115" fmla="*/ 800100 h 1885950"/>
                  <a:gd name="connsiteX116" fmla="*/ 543156 w 1221918"/>
                  <a:gd name="connsiteY116" fmla="*/ 942975 h 1885950"/>
                  <a:gd name="connsiteX117" fmla="*/ 400281 w 1221918"/>
                  <a:gd name="connsiteY11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156669 w 1135555"/>
                  <a:gd name="connsiteY40" fmla="*/ 1066190 h 1885950"/>
                  <a:gd name="connsiteX41" fmla="*/ 285257 w 1135555"/>
                  <a:gd name="connsiteY41" fmla="*/ 1140714 h 1885950"/>
                  <a:gd name="connsiteX42" fmla="*/ 285257 w 1135555"/>
                  <a:gd name="connsiteY42" fmla="*/ 1302620 h 1885950"/>
                  <a:gd name="connsiteX43" fmla="*/ 8022 w 1135555"/>
                  <a:gd name="connsiteY43" fmla="*/ 1579998 h 1885950"/>
                  <a:gd name="connsiteX44" fmla="*/ 8725 w 1135555"/>
                  <a:gd name="connsiteY44" fmla="*/ 1620403 h 1885950"/>
                  <a:gd name="connsiteX45" fmla="*/ 48427 w 1135555"/>
                  <a:gd name="connsiteY45" fmla="*/ 1620403 h 1885950"/>
                  <a:gd name="connsiteX46" fmla="*/ 285400 w 1135555"/>
                  <a:gd name="connsiteY46" fmla="*/ 1383430 h 1885950"/>
                  <a:gd name="connsiteX47" fmla="*/ 285400 w 1135555"/>
                  <a:gd name="connsiteY47" fmla="*/ 1559795 h 1885950"/>
                  <a:gd name="connsiteX48" fmla="*/ 122322 w 1135555"/>
                  <a:gd name="connsiteY48" fmla="*/ 1722873 h 1885950"/>
                  <a:gd name="connsiteX49" fmla="*/ 123025 w 1135555"/>
                  <a:gd name="connsiteY49" fmla="*/ 1763278 h 1885950"/>
                  <a:gd name="connsiteX50" fmla="*/ 162727 w 1135555"/>
                  <a:gd name="connsiteY50" fmla="*/ 1763278 h 1885950"/>
                  <a:gd name="connsiteX51" fmla="*/ 285400 w 1135555"/>
                  <a:gd name="connsiteY51" fmla="*/ 1640605 h 1885950"/>
                  <a:gd name="connsiteX52" fmla="*/ 285400 w 1135555"/>
                  <a:gd name="connsiteY52" fmla="*/ 1857375 h 1885950"/>
                  <a:gd name="connsiteX53" fmla="*/ 313975 w 1135555"/>
                  <a:gd name="connsiteY53" fmla="*/ 1885950 h 1885950"/>
                  <a:gd name="connsiteX54" fmla="*/ 342550 w 1135555"/>
                  <a:gd name="connsiteY54" fmla="*/ 1857375 h 1885950"/>
                  <a:gd name="connsiteX55" fmla="*/ 342550 w 1135555"/>
                  <a:gd name="connsiteY55" fmla="*/ 1640605 h 1885950"/>
                  <a:gd name="connsiteX56" fmla="*/ 465222 w 1135555"/>
                  <a:gd name="connsiteY56" fmla="*/ 1763278 h 1885950"/>
                  <a:gd name="connsiteX57" fmla="*/ 505627 w 1135555"/>
                  <a:gd name="connsiteY57" fmla="*/ 1763980 h 1885950"/>
                  <a:gd name="connsiteX58" fmla="*/ 506330 w 1135555"/>
                  <a:gd name="connsiteY58" fmla="*/ 1723575 h 1885950"/>
                  <a:gd name="connsiteX59" fmla="*/ 505627 w 1135555"/>
                  <a:gd name="connsiteY59" fmla="*/ 1722873 h 1885950"/>
                  <a:gd name="connsiteX60" fmla="*/ 342550 w 1135555"/>
                  <a:gd name="connsiteY60" fmla="*/ 1559795 h 1885950"/>
                  <a:gd name="connsiteX61" fmla="*/ 342550 w 1135555"/>
                  <a:gd name="connsiteY61" fmla="*/ 1383430 h 1885950"/>
                  <a:gd name="connsiteX62" fmla="*/ 579522 w 1135555"/>
                  <a:gd name="connsiteY62" fmla="*/ 1620403 h 1885950"/>
                  <a:gd name="connsiteX63" fmla="*/ 619927 w 1135555"/>
                  <a:gd name="connsiteY63" fmla="*/ 1621105 h 1885950"/>
                  <a:gd name="connsiteX64" fmla="*/ 620630 w 1135555"/>
                  <a:gd name="connsiteY64" fmla="*/ 1580700 h 1885950"/>
                  <a:gd name="connsiteX65" fmla="*/ 619927 w 1135555"/>
                  <a:gd name="connsiteY65" fmla="*/ 1579998 h 1885950"/>
                  <a:gd name="connsiteX66" fmla="*/ 342550 w 1135555"/>
                  <a:gd name="connsiteY66" fmla="*/ 1302620 h 1885950"/>
                  <a:gd name="connsiteX67" fmla="*/ 342550 w 1135555"/>
                  <a:gd name="connsiteY67" fmla="*/ 1140714 h 1885950"/>
                  <a:gd name="connsiteX68" fmla="*/ 469766 w 1135555"/>
                  <a:gd name="connsiteY68" fmla="*/ 1068134 h 1885950"/>
                  <a:gd name="connsiteX69" fmla="*/ 609155 w 1135555"/>
                  <a:gd name="connsiteY69" fmla="*/ 1150401 h 1885950"/>
                  <a:gd name="connsiteX70" fmla="*/ 706967 w 1135555"/>
                  <a:gd name="connsiteY70" fmla="*/ 1530277 h 1885950"/>
                  <a:gd name="connsiteX71" fmla="*/ 734599 w 1135555"/>
                  <a:gd name="connsiteY71" fmla="*/ 1551737 h 1885950"/>
                  <a:gd name="connsiteX72" fmla="*/ 741743 w 1135555"/>
                  <a:gd name="connsiteY72" fmla="*/ 1550823 h 1885950"/>
                  <a:gd name="connsiteX73" fmla="*/ 762288 w 1135555"/>
                  <a:gd name="connsiteY73" fmla="*/ 1516047 h 1885950"/>
                  <a:gd name="connsiteX74" fmla="*/ 678678 w 1135555"/>
                  <a:gd name="connsiteY74" fmla="*/ 1191578 h 1885950"/>
                  <a:gd name="connsiteX75" fmla="*/ 830554 w 1135555"/>
                  <a:gd name="connsiteY75" fmla="*/ 1281217 h 1885950"/>
                  <a:gd name="connsiteX76" fmla="*/ 888132 w 1135555"/>
                  <a:gd name="connsiteY76" fmla="*/ 1504474 h 1885950"/>
                  <a:gd name="connsiteX77" fmla="*/ 915793 w 1135555"/>
                  <a:gd name="connsiteY77" fmla="*/ 1525905 h 1885950"/>
                  <a:gd name="connsiteX78" fmla="*/ 922937 w 1135555"/>
                  <a:gd name="connsiteY78" fmla="*/ 1525019 h 1885950"/>
                  <a:gd name="connsiteX79" fmla="*/ 943494 w 1135555"/>
                  <a:gd name="connsiteY79" fmla="*/ 1490226 h 1885950"/>
                  <a:gd name="connsiteX80" fmla="*/ 943482 w 1135555"/>
                  <a:gd name="connsiteY80" fmla="*/ 1490186 h 1885950"/>
                  <a:gd name="connsiteX81" fmla="*/ 900191 w 1135555"/>
                  <a:gd name="connsiteY81" fmla="*/ 1322222 h 1885950"/>
                  <a:gd name="connsiteX82" fmla="*/ 1086872 w 1135555"/>
                  <a:gd name="connsiteY82" fmla="*/ 1432408 h 1885950"/>
                  <a:gd name="connsiteX83" fmla="*/ 1126005 w 1135555"/>
                  <a:gd name="connsiteY83" fmla="*/ 1422306 h 1885950"/>
                  <a:gd name="connsiteX84" fmla="*/ 1115904 w 1135555"/>
                  <a:gd name="connsiteY84" fmla="*/ 1383173 h 1885950"/>
                  <a:gd name="connsiteX85" fmla="*/ 929252 w 1135555"/>
                  <a:gd name="connsiteY85" fmla="*/ 1272988 h 1885950"/>
                  <a:gd name="connsiteX86" fmla="*/ 1097244 w 1135555"/>
                  <a:gd name="connsiteY86" fmla="*/ 1229725 h 1885950"/>
                  <a:gd name="connsiteX87" fmla="*/ 1117775 w 1135555"/>
                  <a:gd name="connsiteY87" fmla="*/ 1194907 h 1885950"/>
                  <a:gd name="connsiteX88" fmla="*/ 1082957 w 1135555"/>
                  <a:gd name="connsiteY88" fmla="*/ 1174375 h 1885950"/>
                  <a:gd name="connsiteX89" fmla="*/ 859557 w 1135555"/>
                  <a:gd name="connsiteY89" fmla="*/ 1231925 h 1885950"/>
                  <a:gd name="connsiteX90" fmla="*/ 707681 w 1135555"/>
                  <a:gd name="connsiteY90" fmla="*/ 1142286 h 1885950"/>
                  <a:gd name="connsiteX91" fmla="*/ 1032207 w 1135555"/>
                  <a:gd name="connsiteY91" fmla="*/ 1058675 h 1885950"/>
                  <a:gd name="connsiteX92" fmla="*/ 1052753 w 1135555"/>
                  <a:gd name="connsiteY92" fmla="*/ 1023842 h 1885950"/>
                  <a:gd name="connsiteX93" fmla="*/ 1017920 w 1135555"/>
                  <a:gd name="connsiteY93" fmla="*/ 1003297 h 1885950"/>
                  <a:gd name="connsiteX94" fmla="*/ 638130 w 1135555"/>
                  <a:gd name="connsiteY94" fmla="*/ 1101195 h 1885950"/>
                  <a:gd name="connsiteX95" fmla="*/ 498855 w 1135555"/>
                  <a:gd name="connsiteY95" fmla="*/ 1018956 h 1885950"/>
                  <a:gd name="connsiteX96" fmla="*/ 499684 w 1135555"/>
                  <a:gd name="connsiteY96" fmla="*/ 869280 h 1885950"/>
                  <a:gd name="connsiteX97" fmla="*/ 640016 w 1135555"/>
                  <a:gd name="connsiteY97" fmla="*/ 788670 h 1885950"/>
                  <a:gd name="connsiteX98" fmla="*/ 1018692 w 1135555"/>
                  <a:gd name="connsiteY98" fmla="*/ 891140 h 1885950"/>
                  <a:gd name="connsiteX99" fmla="*/ 1026178 w 1135555"/>
                  <a:gd name="connsiteY99" fmla="*/ 892169 h 1885950"/>
                  <a:gd name="connsiteX100" fmla="*/ 1054716 w 1135555"/>
                  <a:gd name="connsiteY100" fmla="*/ 863559 h 1885950"/>
                  <a:gd name="connsiteX101" fmla="*/ 1033636 w 1135555"/>
                  <a:gd name="connsiteY101" fmla="*/ 836019 h 1885950"/>
                  <a:gd name="connsiteX102" fmla="*/ 710110 w 1135555"/>
                  <a:gd name="connsiteY102" fmla="*/ 748494 h 1885950"/>
                  <a:gd name="connsiteX103" fmla="*/ 863101 w 1135555"/>
                  <a:gd name="connsiteY103" fmla="*/ 660711 h 1885950"/>
                  <a:gd name="connsiteX104" fmla="*/ 1085728 w 1135555"/>
                  <a:gd name="connsiteY104" fmla="*/ 720947 h 1885950"/>
                  <a:gd name="connsiteX105" fmla="*/ 1093187 w 1135555"/>
                  <a:gd name="connsiteY105" fmla="*/ 721976 h 1885950"/>
                  <a:gd name="connsiteX106" fmla="*/ 1121724 w 1135555"/>
                  <a:gd name="connsiteY106" fmla="*/ 693367 h 1885950"/>
                  <a:gd name="connsiteX107" fmla="*/ 1100645 w 1135555"/>
                  <a:gd name="connsiteY107" fmla="*/ 665826 h 1885950"/>
                  <a:gd name="connsiteX108" fmla="*/ 933195 w 1135555"/>
                  <a:gd name="connsiteY108" fmla="*/ 620478 h 1885950"/>
                  <a:gd name="connsiteX109" fmla="*/ 1121190 w 1135555"/>
                  <a:gd name="connsiteY109" fmla="*/ 512578 h 1885950"/>
                  <a:gd name="connsiteX110" fmla="*/ 1131763 w 1135555"/>
                  <a:gd name="connsiteY110" fmla="*/ 473576 h 1885950"/>
                  <a:gd name="connsiteX111" fmla="*/ 1131763 w 1135555"/>
                  <a:gd name="connsiteY111" fmla="*/ 473573 h 1885950"/>
                  <a:gd name="connsiteX112" fmla="*/ 313918 w 1135555"/>
                  <a:gd name="connsiteY112" fmla="*/ 1085850 h 1885950"/>
                  <a:gd name="connsiteX113" fmla="*/ 171043 w 1135555"/>
                  <a:gd name="connsiteY113" fmla="*/ 942975 h 1885950"/>
                  <a:gd name="connsiteX114" fmla="*/ 313918 w 1135555"/>
                  <a:gd name="connsiteY114" fmla="*/ 800100 h 1885950"/>
                  <a:gd name="connsiteX115" fmla="*/ 456793 w 1135555"/>
                  <a:gd name="connsiteY115" fmla="*/ 942975 h 1885950"/>
                  <a:gd name="connsiteX116" fmla="*/ 313918 w 1135555"/>
                  <a:gd name="connsiteY11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128980 w 1135555"/>
                  <a:gd name="connsiteY39" fmla="*/ 866994 h 1885950"/>
                  <a:gd name="connsiteX40" fmla="*/ 285257 w 1135555"/>
                  <a:gd name="connsiteY40" fmla="*/ 1140714 h 1885950"/>
                  <a:gd name="connsiteX41" fmla="*/ 285257 w 1135555"/>
                  <a:gd name="connsiteY41" fmla="*/ 1302620 h 1885950"/>
                  <a:gd name="connsiteX42" fmla="*/ 8022 w 1135555"/>
                  <a:gd name="connsiteY42" fmla="*/ 1579998 h 1885950"/>
                  <a:gd name="connsiteX43" fmla="*/ 8725 w 1135555"/>
                  <a:gd name="connsiteY43" fmla="*/ 1620403 h 1885950"/>
                  <a:gd name="connsiteX44" fmla="*/ 48427 w 1135555"/>
                  <a:gd name="connsiteY44" fmla="*/ 1620403 h 1885950"/>
                  <a:gd name="connsiteX45" fmla="*/ 285400 w 1135555"/>
                  <a:gd name="connsiteY45" fmla="*/ 1383430 h 1885950"/>
                  <a:gd name="connsiteX46" fmla="*/ 285400 w 1135555"/>
                  <a:gd name="connsiteY46" fmla="*/ 1559795 h 1885950"/>
                  <a:gd name="connsiteX47" fmla="*/ 122322 w 1135555"/>
                  <a:gd name="connsiteY47" fmla="*/ 1722873 h 1885950"/>
                  <a:gd name="connsiteX48" fmla="*/ 123025 w 1135555"/>
                  <a:gd name="connsiteY48" fmla="*/ 1763278 h 1885950"/>
                  <a:gd name="connsiteX49" fmla="*/ 162727 w 1135555"/>
                  <a:gd name="connsiteY49" fmla="*/ 1763278 h 1885950"/>
                  <a:gd name="connsiteX50" fmla="*/ 285400 w 1135555"/>
                  <a:gd name="connsiteY50" fmla="*/ 1640605 h 1885950"/>
                  <a:gd name="connsiteX51" fmla="*/ 285400 w 1135555"/>
                  <a:gd name="connsiteY51" fmla="*/ 1857375 h 1885950"/>
                  <a:gd name="connsiteX52" fmla="*/ 313975 w 1135555"/>
                  <a:gd name="connsiteY52" fmla="*/ 1885950 h 1885950"/>
                  <a:gd name="connsiteX53" fmla="*/ 342550 w 1135555"/>
                  <a:gd name="connsiteY53" fmla="*/ 1857375 h 1885950"/>
                  <a:gd name="connsiteX54" fmla="*/ 342550 w 1135555"/>
                  <a:gd name="connsiteY54" fmla="*/ 1640605 h 1885950"/>
                  <a:gd name="connsiteX55" fmla="*/ 465222 w 1135555"/>
                  <a:gd name="connsiteY55" fmla="*/ 1763278 h 1885950"/>
                  <a:gd name="connsiteX56" fmla="*/ 505627 w 1135555"/>
                  <a:gd name="connsiteY56" fmla="*/ 1763980 h 1885950"/>
                  <a:gd name="connsiteX57" fmla="*/ 506330 w 1135555"/>
                  <a:gd name="connsiteY57" fmla="*/ 1723575 h 1885950"/>
                  <a:gd name="connsiteX58" fmla="*/ 505627 w 1135555"/>
                  <a:gd name="connsiteY58" fmla="*/ 1722873 h 1885950"/>
                  <a:gd name="connsiteX59" fmla="*/ 342550 w 1135555"/>
                  <a:gd name="connsiteY59" fmla="*/ 1559795 h 1885950"/>
                  <a:gd name="connsiteX60" fmla="*/ 342550 w 1135555"/>
                  <a:gd name="connsiteY60" fmla="*/ 1383430 h 1885950"/>
                  <a:gd name="connsiteX61" fmla="*/ 579522 w 1135555"/>
                  <a:gd name="connsiteY61" fmla="*/ 1620403 h 1885950"/>
                  <a:gd name="connsiteX62" fmla="*/ 619927 w 1135555"/>
                  <a:gd name="connsiteY62" fmla="*/ 1621105 h 1885950"/>
                  <a:gd name="connsiteX63" fmla="*/ 620630 w 1135555"/>
                  <a:gd name="connsiteY63" fmla="*/ 1580700 h 1885950"/>
                  <a:gd name="connsiteX64" fmla="*/ 619927 w 1135555"/>
                  <a:gd name="connsiteY64" fmla="*/ 1579998 h 1885950"/>
                  <a:gd name="connsiteX65" fmla="*/ 342550 w 1135555"/>
                  <a:gd name="connsiteY65" fmla="*/ 1302620 h 1885950"/>
                  <a:gd name="connsiteX66" fmla="*/ 342550 w 1135555"/>
                  <a:gd name="connsiteY66" fmla="*/ 1140714 h 1885950"/>
                  <a:gd name="connsiteX67" fmla="*/ 469766 w 1135555"/>
                  <a:gd name="connsiteY67" fmla="*/ 1068134 h 1885950"/>
                  <a:gd name="connsiteX68" fmla="*/ 609155 w 1135555"/>
                  <a:gd name="connsiteY68" fmla="*/ 1150401 h 1885950"/>
                  <a:gd name="connsiteX69" fmla="*/ 706967 w 1135555"/>
                  <a:gd name="connsiteY69" fmla="*/ 1530277 h 1885950"/>
                  <a:gd name="connsiteX70" fmla="*/ 734599 w 1135555"/>
                  <a:gd name="connsiteY70" fmla="*/ 1551737 h 1885950"/>
                  <a:gd name="connsiteX71" fmla="*/ 741743 w 1135555"/>
                  <a:gd name="connsiteY71" fmla="*/ 1550823 h 1885950"/>
                  <a:gd name="connsiteX72" fmla="*/ 762288 w 1135555"/>
                  <a:gd name="connsiteY72" fmla="*/ 1516047 h 1885950"/>
                  <a:gd name="connsiteX73" fmla="*/ 678678 w 1135555"/>
                  <a:gd name="connsiteY73" fmla="*/ 1191578 h 1885950"/>
                  <a:gd name="connsiteX74" fmla="*/ 830554 w 1135555"/>
                  <a:gd name="connsiteY74" fmla="*/ 1281217 h 1885950"/>
                  <a:gd name="connsiteX75" fmla="*/ 888132 w 1135555"/>
                  <a:gd name="connsiteY75" fmla="*/ 1504474 h 1885950"/>
                  <a:gd name="connsiteX76" fmla="*/ 915793 w 1135555"/>
                  <a:gd name="connsiteY76" fmla="*/ 1525905 h 1885950"/>
                  <a:gd name="connsiteX77" fmla="*/ 922937 w 1135555"/>
                  <a:gd name="connsiteY77" fmla="*/ 1525019 h 1885950"/>
                  <a:gd name="connsiteX78" fmla="*/ 943494 w 1135555"/>
                  <a:gd name="connsiteY78" fmla="*/ 1490226 h 1885950"/>
                  <a:gd name="connsiteX79" fmla="*/ 943482 w 1135555"/>
                  <a:gd name="connsiteY79" fmla="*/ 1490186 h 1885950"/>
                  <a:gd name="connsiteX80" fmla="*/ 900191 w 1135555"/>
                  <a:gd name="connsiteY80" fmla="*/ 1322222 h 1885950"/>
                  <a:gd name="connsiteX81" fmla="*/ 1086872 w 1135555"/>
                  <a:gd name="connsiteY81" fmla="*/ 1432408 h 1885950"/>
                  <a:gd name="connsiteX82" fmla="*/ 1126005 w 1135555"/>
                  <a:gd name="connsiteY82" fmla="*/ 1422306 h 1885950"/>
                  <a:gd name="connsiteX83" fmla="*/ 1115904 w 1135555"/>
                  <a:gd name="connsiteY83" fmla="*/ 1383173 h 1885950"/>
                  <a:gd name="connsiteX84" fmla="*/ 929252 w 1135555"/>
                  <a:gd name="connsiteY84" fmla="*/ 1272988 h 1885950"/>
                  <a:gd name="connsiteX85" fmla="*/ 1097244 w 1135555"/>
                  <a:gd name="connsiteY85" fmla="*/ 1229725 h 1885950"/>
                  <a:gd name="connsiteX86" fmla="*/ 1117775 w 1135555"/>
                  <a:gd name="connsiteY86" fmla="*/ 1194907 h 1885950"/>
                  <a:gd name="connsiteX87" fmla="*/ 1082957 w 1135555"/>
                  <a:gd name="connsiteY87" fmla="*/ 1174375 h 1885950"/>
                  <a:gd name="connsiteX88" fmla="*/ 859557 w 1135555"/>
                  <a:gd name="connsiteY88" fmla="*/ 1231925 h 1885950"/>
                  <a:gd name="connsiteX89" fmla="*/ 707681 w 1135555"/>
                  <a:gd name="connsiteY89" fmla="*/ 1142286 h 1885950"/>
                  <a:gd name="connsiteX90" fmla="*/ 1032207 w 1135555"/>
                  <a:gd name="connsiteY90" fmla="*/ 1058675 h 1885950"/>
                  <a:gd name="connsiteX91" fmla="*/ 1052753 w 1135555"/>
                  <a:gd name="connsiteY91" fmla="*/ 1023842 h 1885950"/>
                  <a:gd name="connsiteX92" fmla="*/ 1017920 w 1135555"/>
                  <a:gd name="connsiteY92" fmla="*/ 1003297 h 1885950"/>
                  <a:gd name="connsiteX93" fmla="*/ 638130 w 1135555"/>
                  <a:gd name="connsiteY93" fmla="*/ 1101195 h 1885950"/>
                  <a:gd name="connsiteX94" fmla="*/ 498855 w 1135555"/>
                  <a:gd name="connsiteY94" fmla="*/ 1018956 h 1885950"/>
                  <a:gd name="connsiteX95" fmla="*/ 499684 w 1135555"/>
                  <a:gd name="connsiteY95" fmla="*/ 869280 h 1885950"/>
                  <a:gd name="connsiteX96" fmla="*/ 640016 w 1135555"/>
                  <a:gd name="connsiteY96" fmla="*/ 788670 h 1885950"/>
                  <a:gd name="connsiteX97" fmla="*/ 1018692 w 1135555"/>
                  <a:gd name="connsiteY97" fmla="*/ 891140 h 1885950"/>
                  <a:gd name="connsiteX98" fmla="*/ 1026178 w 1135555"/>
                  <a:gd name="connsiteY98" fmla="*/ 892169 h 1885950"/>
                  <a:gd name="connsiteX99" fmla="*/ 1054716 w 1135555"/>
                  <a:gd name="connsiteY99" fmla="*/ 863559 h 1885950"/>
                  <a:gd name="connsiteX100" fmla="*/ 1033636 w 1135555"/>
                  <a:gd name="connsiteY100" fmla="*/ 836019 h 1885950"/>
                  <a:gd name="connsiteX101" fmla="*/ 710110 w 1135555"/>
                  <a:gd name="connsiteY101" fmla="*/ 748494 h 1885950"/>
                  <a:gd name="connsiteX102" fmla="*/ 863101 w 1135555"/>
                  <a:gd name="connsiteY102" fmla="*/ 660711 h 1885950"/>
                  <a:gd name="connsiteX103" fmla="*/ 1085728 w 1135555"/>
                  <a:gd name="connsiteY103" fmla="*/ 720947 h 1885950"/>
                  <a:gd name="connsiteX104" fmla="*/ 1093187 w 1135555"/>
                  <a:gd name="connsiteY104" fmla="*/ 721976 h 1885950"/>
                  <a:gd name="connsiteX105" fmla="*/ 1121724 w 1135555"/>
                  <a:gd name="connsiteY105" fmla="*/ 693367 h 1885950"/>
                  <a:gd name="connsiteX106" fmla="*/ 1100645 w 1135555"/>
                  <a:gd name="connsiteY106" fmla="*/ 665826 h 1885950"/>
                  <a:gd name="connsiteX107" fmla="*/ 933195 w 1135555"/>
                  <a:gd name="connsiteY107" fmla="*/ 620478 h 1885950"/>
                  <a:gd name="connsiteX108" fmla="*/ 1121190 w 1135555"/>
                  <a:gd name="connsiteY108" fmla="*/ 512578 h 1885950"/>
                  <a:gd name="connsiteX109" fmla="*/ 1131763 w 1135555"/>
                  <a:gd name="connsiteY109" fmla="*/ 473576 h 1885950"/>
                  <a:gd name="connsiteX110" fmla="*/ 1131763 w 1135555"/>
                  <a:gd name="connsiteY110" fmla="*/ 473573 h 1885950"/>
                  <a:gd name="connsiteX111" fmla="*/ 313918 w 1135555"/>
                  <a:gd name="connsiteY111" fmla="*/ 1085850 h 1885950"/>
                  <a:gd name="connsiteX112" fmla="*/ 171043 w 1135555"/>
                  <a:gd name="connsiteY112" fmla="*/ 942975 h 1885950"/>
                  <a:gd name="connsiteX113" fmla="*/ 313918 w 1135555"/>
                  <a:gd name="connsiteY113" fmla="*/ 800100 h 1885950"/>
                  <a:gd name="connsiteX114" fmla="*/ 456793 w 1135555"/>
                  <a:gd name="connsiteY114" fmla="*/ 942975 h 1885950"/>
                  <a:gd name="connsiteX115" fmla="*/ 313918 w 1135555"/>
                  <a:gd name="connsiteY11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58184 w 1135555"/>
                  <a:gd name="connsiteY38" fmla="*/ 817817 h 1885950"/>
                  <a:gd name="connsiteX39" fmla="*/ 285257 w 1135555"/>
                  <a:gd name="connsiteY39" fmla="*/ 1140714 h 1885950"/>
                  <a:gd name="connsiteX40" fmla="*/ 285257 w 1135555"/>
                  <a:gd name="connsiteY40" fmla="*/ 1302620 h 1885950"/>
                  <a:gd name="connsiteX41" fmla="*/ 8022 w 1135555"/>
                  <a:gd name="connsiteY41" fmla="*/ 1579998 h 1885950"/>
                  <a:gd name="connsiteX42" fmla="*/ 8725 w 1135555"/>
                  <a:gd name="connsiteY42" fmla="*/ 1620403 h 1885950"/>
                  <a:gd name="connsiteX43" fmla="*/ 48427 w 1135555"/>
                  <a:gd name="connsiteY43" fmla="*/ 1620403 h 1885950"/>
                  <a:gd name="connsiteX44" fmla="*/ 285400 w 1135555"/>
                  <a:gd name="connsiteY44" fmla="*/ 1383430 h 1885950"/>
                  <a:gd name="connsiteX45" fmla="*/ 285400 w 1135555"/>
                  <a:gd name="connsiteY45" fmla="*/ 1559795 h 1885950"/>
                  <a:gd name="connsiteX46" fmla="*/ 122322 w 1135555"/>
                  <a:gd name="connsiteY46" fmla="*/ 1722873 h 1885950"/>
                  <a:gd name="connsiteX47" fmla="*/ 123025 w 1135555"/>
                  <a:gd name="connsiteY47" fmla="*/ 1763278 h 1885950"/>
                  <a:gd name="connsiteX48" fmla="*/ 162727 w 1135555"/>
                  <a:gd name="connsiteY48" fmla="*/ 1763278 h 1885950"/>
                  <a:gd name="connsiteX49" fmla="*/ 285400 w 1135555"/>
                  <a:gd name="connsiteY49" fmla="*/ 1640605 h 1885950"/>
                  <a:gd name="connsiteX50" fmla="*/ 285400 w 1135555"/>
                  <a:gd name="connsiteY50" fmla="*/ 1857375 h 1885950"/>
                  <a:gd name="connsiteX51" fmla="*/ 313975 w 1135555"/>
                  <a:gd name="connsiteY51" fmla="*/ 1885950 h 1885950"/>
                  <a:gd name="connsiteX52" fmla="*/ 342550 w 1135555"/>
                  <a:gd name="connsiteY52" fmla="*/ 1857375 h 1885950"/>
                  <a:gd name="connsiteX53" fmla="*/ 342550 w 1135555"/>
                  <a:gd name="connsiteY53" fmla="*/ 1640605 h 1885950"/>
                  <a:gd name="connsiteX54" fmla="*/ 465222 w 1135555"/>
                  <a:gd name="connsiteY54" fmla="*/ 1763278 h 1885950"/>
                  <a:gd name="connsiteX55" fmla="*/ 505627 w 1135555"/>
                  <a:gd name="connsiteY55" fmla="*/ 1763980 h 1885950"/>
                  <a:gd name="connsiteX56" fmla="*/ 506330 w 1135555"/>
                  <a:gd name="connsiteY56" fmla="*/ 1723575 h 1885950"/>
                  <a:gd name="connsiteX57" fmla="*/ 505627 w 1135555"/>
                  <a:gd name="connsiteY57" fmla="*/ 1722873 h 1885950"/>
                  <a:gd name="connsiteX58" fmla="*/ 342550 w 1135555"/>
                  <a:gd name="connsiteY58" fmla="*/ 1559795 h 1885950"/>
                  <a:gd name="connsiteX59" fmla="*/ 342550 w 1135555"/>
                  <a:gd name="connsiteY59" fmla="*/ 1383430 h 1885950"/>
                  <a:gd name="connsiteX60" fmla="*/ 579522 w 1135555"/>
                  <a:gd name="connsiteY60" fmla="*/ 1620403 h 1885950"/>
                  <a:gd name="connsiteX61" fmla="*/ 619927 w 1135555"/>
                  <a:gd name="connsiteY61" fmla="*/ 1621105 h 1885950"/>
                  <a:gd name="connsiteX62" fmla="*/ 620630 w 1135555"/>
                  <a:gd name="connsiteY62" fmla="*/ 1580700 h 1885950"/>
                  <a:gd name="connsiteX63" fmla="*/ 619927 w 1135555"/>
                  <a:gd name="connsiteY63" fmla="*/ 1579998 h 1885950"/>
                  <a:gd name="connsiteX64" fmla="*/ 342550 w 1135555"/>
                  <a:gd name="connsiteY64" fmla="*/ 1302620 h 1885950"/>
                  <a:gd name="connsiteX65" fmla="*/ 342550 w 1135555"/>
                  <a:gd name="connsiteY65" fmla="*/ 1140714 h 1885950"/>
                  <a:gd name="connsiteX66" fmla="*/ 469766 w 1135555"/>
                  <a:gd name="connsiteY66" fmla="*/ 1068134 h 1885950"/>
                  <a:gd name="connsiteX67" fmla="*/ 609155 w 1135555"/>
                  <a:gd name="connsiteY67" fmla="*/ 1150401 h 1885950"/>
                  <a:gd name="connsiteX68" fmla="*/ 706967 w 1135555"/>
                  <a:gd name="connsiteY68" fmla="*/ 1530277 h 1885950"/>
                  <a:gd name="connsiteX69" fmla="*/ 734599 w 1135555"/>
                  <a:gd name="connsiteY69" fmla="*/ 1551737 h 1885950"/>
                  <a:gd name="connsiteX70" fmla="*/ 741743 w 1135555"/>
                  <a:gd name="connsiteY70" fmla="*/ 1550823 h 1885950"/>
                  <a:gd name="connsiteX71" fmla="*/ 762288 w 1135555"/>
                  <a:gd name="connsiteY71" fmla="*/ 1516047 h 1885950"/>
                  <a:gd name="connsiteX72" fmla="*/ 678678 w 1135555"/>
                  <a:gd name="connsiteY72" fmla="*/ 1191578 h 1885950"/>
                  <a:gd name="connsiteX73" fmla="*/ 830554 w 1135555"/>
                  <a:gd name="connsiteY73" fmla="*/ 1281217 h 1885950"/>
                  <a:gd name="connsiteX74" fmla="*/ 888132 w 1135555"/>
                  <a:gd name="connsiteY74" fmla="*/ 1504474 h 1885950"/>
                  <a:gd name="connsiteX75" fmla="*/ 915793 w 1135555"/>
                  <a:gd name="connsiteY75" fmla="*/ 1525905 h 1885950"/>
                  <a:gd name="connsiteX76" fmla="*/ 922937 w 1135555"/>
                  <a:gd name="connsiteY76" fmla="*/ 1525019 h 1885950"/>
                  <a:gd name="connsiteX77" fmla="*/ 943494 w 1135555"/>
                  <a:gd name="connsiteY77" fmla="*/ 1490226 h 1885950"/>
                  <a:gd name="connsiteX78" fmla="*/ 943482 w 1135555"/>
                  <a:gd name="connsiteY78" fmla="*/ 1490186 h 1885950"/>
                  <a:gd name="connsiteX79" fmla="*/ 900191 w 1135555"/>
                  <a:gd name="connsiteY79" fmla="*/ 1322222 h 1885950"/>
                  <a:gd name="connsiteX80" fmla="*/ 1086872 w 1135555"/>
                  <a:gd name="connsiteY80" fmla="*/ 1432408 h 1885950"/>
                  <a:gd name="connsiteX81" fmla="*/ 1126005 w 1135555"/>
                  <a:gd name="connsiteY81" fmla="*/ 1422306 h 1885950"/>
                  <a:gd name="connsiteX82" fmla="*/ 1115904 w 1135555"/>
                  <a:gd name="connsiteY82" fmla="*/ 1383173 h 1885950"/>
                  <a:gd name="connsiteX83" fmla="*/ 929252 w 1135555"/>
                  <a:gd name="connsiteY83" fmla="*/ 1272988 h 1885950"/>
                  <a:gd name="connsiteX84" fmla="*/ 1097244 w 1135555"/>
                  <a:gd name="connsiteY84" fmla="*/ 1229725 h 1885950"/>
                  <a:gd name="connsiteX85" fmla="*/ 1117775 w 1135555"/>
                  <a:gd name="connsiteY85" fmla="*/ 1194907 h 1885950"/>
                  <a:gd name="connsiteX86" fmla="*/ 1082957 w 1135555"/>
                  <a:gd name="connsiteY86" fmla="*/ 1174375 h 1885950"/>
                  <a:gd name="connsiteX87" fmla="*/ 859557 w 1135555"/>
                  <a:gd name="connsiteY87" fmla="*/ 1231925 h 1885950"/>
                  <a:gd name="connsiteX88" fmla="*/ 707681 w 1135555"/>
                  <a:gd name="connsiteY88" fmla="*/ 1142286 h 1885950"/>
                  <a:gd name="connsiteX89" fmla="*/ 1032207 w 1135555"/>
                  <a:gd name="connsiteY89" fmla="*/ 1058675 h 1885950"/>
                  <a:gd name="connsiteX90" fmla="*/ 1052753 w 1135555"/>
                  <a:gd name="connsiteY90" fmla="*/ 1023842 h 1885950"/>
                  <a:gd name="connsiteX91" fmla="*/ 1017920 w 1135555"/>
                  <a:gd name="connsiteY91" fmla="*/ 1003297 h 1885950"/>
                  <a:gd name="connsiteX92" fmla="*/ 638130 w 1135555"/>
                  <a:gd name="connsiteY92" fmla="*/ 1101195 h 1885950"/>
                  <a:gd name="connsiteX93" fmla="*/ 498855 w 1135555"/>
                  <a:gd name="connsiteY93" fmla="*/ 1018956 h 1885950"/>
                  <a:gd name="connsiteX94" fmla="*/ 499684 w 1135555"/>
                  <a:gd name="connsiteY94" fmla="*/ 869280 h 1885950"/>
                  <a:gd name="connsiteX95" fmla="*/ 640016 w 1135555"/>
                  <a:gd name="connsiteY95" fmla="*/ 788670 h 1885950"/>
                  <a:gd name="connsiteX96" fmla="*/ 1018692 w 1135555"/>
                  <a:gd name="connsiteY96" fmla="*/ 891140 h 1885950"/>
                  <a:gd name="connsiteX97" fmla="*/ 1026178 w 1135555"/>
                  <a:gd name="connsiteY97" fmla="*/ 892169 h 1885950"/>
                  <a:gd name="connsiteX98" fmla="*/ 1054716 w 1135555"/>
                  <a:gd name="connsiteY98" fmla="*/ 863559 h 1885950"/>
                  <a:gd name="connsiteX99" fmla="*/ 1033636 w 1135555"/>
                  <a:gd name="connsiteY99" fmla="*/ 836019 h 1885950"/>
                  <a:gd name="connsiteX100" fmla="*/ 710110 w 1135555"/>
                  <a:gd name="connsiteY100" fmla="*/ 748494 h 1885950"/>
                  <a:gd name="connsiteX101" fmla="*/ 863101 w 1135555"/>
                  <a:gd name="connsiteY101" fmla="*/ 660711 h 1885950"/>
                  <a:gd name="connsiteX102" fmla="*/ 1085728 w 1135555"/>
                  <a:gd name="connsiteY102" fmla="*/ 720947 h 1885950"/>
                  <a:gd name="connsiteX103" fmla="*/ 1093187 w 1135555"/>
                  <a:gd name="connsiteY103" fmla="*/ 721976 h 1885950"/>
                  <a:gd name="connsiteX104" fmla="*/ 1121724 w 1135555"/>
                  <a:gd name="connsiteY104" fmla="*/ 693367 h 1885950"/>
                  <a:gd name="connsiteX105" fmla="*/ 1100645 w 1135555"/>
                  <a:gd name="connsiteY105" fmla="*/ 665826 h 1885950"/>
                  <a:gd name="connsiteX106" fmla="*/ 933195 w 1135555"/>
                  <a:gd name="connsiteY106" fmla="*/ 620478 h 1885950"/>
                  <a:gd name="connsiteX107" fmla="*/ 1121190 w 1135555"/>
                  <a:gd name="connsiteY107" fmla="*/ 512578 h 1885950"/>
                  <a:gd name="connsiteX108" fmla="*/ 1131763 w 1135555"/>
                  <a:gd name="connsiteY108" fmla="*/ 473576 h 1885950"/>
                  <a:gd name="connsiteX109" fmla="*/ 1131763 w 1135555"/>
                  <a:gd name="connsiteY109" fmla="*/ 473573 h 1885950"/>
                  <a:gd name="connsiteX110" fmla="*/ 313918 w 1135555"/>
                  <a:gd name="connsiteY110" fmla="*/ 1085850 h 1885950"/>
                  <a:gd name="connsiteX111" fmla="*/ 171043 w 1135555"/>
                  <a:gd name="connsiteY111" fmla="*/ 942975 h 1885950"/>
                  <a:gd name="connsiteX112" fmla="*/ 313918 w 1135555"/>
                  <a:gd name="connsiteY112" fmla="*/ 800100 h 1885950"/>
                  <a:gd name="connsiteX113" fmla="*/ 456793 w 1135555"/>
                  <a:gd name="connsiteY113" fmla="*/ 942975 h 1885950"/>
                  <a:gd name="connsiteX114" fmla="*/ 313918 w 1135555"/>
                  <a:gd name="connsiteY11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140714 h 1885950"/>
                  <a:gd name="connsiteX39" fmla="*/ 285257 w 1135555"/>
                  <a:gd name="connsiteY39" fmla="*/ 1302620 h 1885950"/>
                  <a:gd name="connsiteX40" fmla="*/ 8022 w 1135555"/>
                  <a:gd name="connsiteY40" fmla="*/ 1579998 h 1885950"/>
                  <a:gd name="connsiteX41" fmla="*/ 8725 w 1135555"/>
                  <a:gd name="connsiteY41" fmla="*/ 1620403 h 1885950"/>
                  <a:gd name="connsiteX42" fmla="*/ 48427 w 1135555"/>
                  <a:gd name="connsiteY42" fmla="*/ 1620403 h 1885950"/>
                  <a:gd name="connsiteX43" fmla="*/ 285400 w 1135555"/>
                  <a:gd name="connsiteY43" fmla="*/ 1383430 h 1885950"/>
                  <a:gd name="connsiteX44" fmla="*/ 285400 w 1135555"/>
                  <a:gd name="connsiteY44" fmla="*/ 1559795 h 1885950"/>
                  <a:gd name="connsiteX45" fmla="*/ 122322 w 1135555"/>
                  <a:gd name="connsiteY45" fmla="*/ 1722873 h 1885950"/>
                  <a:gd name="connsiteX46" fmla="*/ 123025 w 1135555"/>
                  <a:gd name="connsiteY46" fmla="*/ 1763278 h 1885950"/>
                  <a:gd name="connsiteX47" fmla="*/ 162727 w 1135555"/>
                  <a:gd name="connsiteY47" fmla="*/ 1763278 h 1885950"/>
                  <a:gd name="connsiteX48" fmla="*/ 285400 w 1135555"/>
                  <a:gd name="connsiteY48" fmla="*/ 1640605 h 1885950"/>
                  <a:gd name="connsiteX49" fmla="*/ 285400 w 1135555"/>
                  <a:gd name="connsiteY49" fmla="*/ 1857375 h 1885950"/>
                  <a:gd name="connsiteX50" fmla="*/ 313975 w 1135555"/>
                  <a:gd name="connsiteY50" fmla="*/ 1885950 h 1885950"/>
                  <a:gd name="connsiteX51" fmla="*/ 342550 w 1135555"/>
                  <a:gd name="connsiteY51" fmla="*/ 1857375 h 1885950"/>
                  <a:gd name="connsiteX52" fmla="*/ 342550 w 1135555"/>
                  <a:gd name="connsiteY52" fmla="*/ 1640605 h 1885950"/>
                  <a:gd name="connsiteX53" fmla="*/ 465222 w 1135555"/>
                  <a:gd name="connsiteY53" fmla="*/ 1763278 h 1885950"/>
                  <a:gd name="connsiteX54" fmla="*/ 505627 w 1135555"/>
                  <a:gd name="connsiteY54" fmla="*/ 1763980 h 1885950"/>
                  <a:gd name="connsiteX55" fmla="*/ 506330 w 1135555"/>
                  <a:gd name="connsiteY55" fmla="*/ 1723575 h 1885950"/>
                  <a:gd name="connsiteX56" fmla="*/ 505627 w 1135555"/>
                  <a:gd name="connsiteY56" fmla="*/ 1722873 h 1885950"/>
                  <a:gd name="connsiteX57" fmla="*/ 342550 w 1135555"/>
                  <a:gd name="connsiteY57" fmla="*/ 1559795 h 1885950"/>
                  <a:gd name="connsiteX58" fmla="*/ 342550 w 1135555"/>
                  <a:gd name="connsiteY58" fmla="*/ 1383430 h 1885950"/>
                  <a:gd name="connsiteX59" fmla="*/ 579522 w 1135555"/>
                  <a:gd name="connsiteY59" fmla="*/ 1620403 h 1885950"/>
                  <a:gd name="connsiteX60" fmla="*/ 619927 w 1135555"/>
                  <a:gd name="connsiteY60" fmla="*/ 1621105 h 1885950"/>
                  <a:gd name="connsiteX61" fmla="*/ 620630 w 1135555"/>
                  <a:gd name="connsiteY61" fmla="*/ 1580700 h 1885950"/>
                  <a:gd name="connsiteX62" fmla="*/ 619927 w 1135555"/>
                  <a:gd name="connsiteY62" fmla="*/ 1579998 h 1885950"/>
                  <a:gd name="connsiteX63" fmla="*/ 342550 w 1135555"/>
                  <a:gd name="connsiteY63" fmla="*/ 1302620 h 1885950"/>
                  <a:gd name="connsiteX64" fmla="*/ 342550 w 1135555"/>
                  <a:gd name="connsiteY64" fmla="*/ 1140714 h 1885950"/>
                  <a:gd name="connsiteX65" fmla="*/ 469766 w 1135555"/>
                  <a:gd name="connsiteY65" fmla="*/ 1068134 h 1885950"/>
                  <a:gd name="connsiteX66" fmla="*/ 609155 w 1135555"/>
                  <a:gd name="connsiteY66" fmla="*/ 1150401 h 1885950"/>
                  <a:gd name="connsiteX67" fmla="*/ 706967 w 1135555"/>
                  <a:gd name="connsiteY67" fmla="*/ 1530277 h 1885950"/>
                  <a:gd name="connsiteX68" fmla="*/ 734599 w 1135555"/>
                  <a:gd name="connsiteY68" fmla="*/ 1551737 h 1885950"/>
                  <a:gd name="connsiteX69" fmla="*/ 741743 w 1135555"/>
                  <a:gd name="connsiteY69" fmla="*/ 1550823 h 1885950"/>
                  <a:gd name="connsiteX70" fmla="*/ 762288 w 1135555"/>
                  <a:gd name="connsiteY70" fmla="*/ 1516047 h 1885950"/>
                  <a:gd name="connsiteX71" fmla="*/ 678678 w 1135555"/>
                  <a:gd name="connsiteY71" fmla="*/ 1191578 h 1885950"/>
                  <a:gd name="connsiteX72" fmla="*/ 830554 w 1135555"/>
                  <a:gd name="connsiteY72" fmla="*/ 1281217 h 1885950"/>
                  <a:gd name="connsiteX73" fmla="*/ 888132 w 1135555"/>
                  <a:gd name="connsiteY73" fmla="*/ 1504474 h 1885950"/>
                  <a:gd name="connsiteX74" fmla="*/ 915793 w 1135555"/>
                  <a:gd name="connsiteY74" fmla="*/ 1525905 h 1885950"/>
                  <a:gd name="connsiteX75" fmla="*/ 922937 w 1135555"/>
                  <a:gd name="connsiteY75" fmla="*/ 1525019 h 1885950"/>
                  <a:gd name="connsiteX76" fmla="*/ 943494 w 1135555"/>
                  <a:gd name="connsiteY76" fmla="*/ 1490226 h 1885950"/>
                  <a:gd name="connsiteX77" fmla="*/ 943482 w 1135555"/>
                  <a:gd name="connsiteY77" fmla="*/ 1490186 h 1885950"/>
                  <a:gd name="connsiteX78" fmla="*/ 900191 w 1135555"/>
                  <a:gd name="connsiteY78" fmla="*/ 1322222 h 1885950"/>
                  <a:gd name="connsiteX79" fmla="*/ 1086872 w 1135555"/>
                  <a:gd name="connsiteY79" fmla="*/ 1432408 h 1885950"/>
                  <a:gd name="connsiteX80" fmla="*/ 1126005 w 1135555"/>
                  <a:gd name="connsiteY80" fmla="*/ 1422306 h 1885950"/>
                  <a:gd name="connsiteX81" fmla="*/ 1115904 w 1135555"/>
                  <a:gd name="connsiteY81" fmla="*/ 1383173 h 1885950"/>
                  <a:gd name="connsiteX82" fmla="*/ 929252 w 1135555"/>
                  <a:gd name="connsiteY82" fmla="*/ 1272988 h 1885950"/>
                  <a:gd name="connsiteX83" fmla="*/ 1097244 w 1135555"/>
                  <a:gd name="connsiteY83" fmla="*/ 1229725 h 1885950"/>
                  <a:gd name="connsiteX84" fmla="*/ 1117775 w 1135555"/>
                  <a:gd name="connsiteY84" fmla="*/ 1194907 h 1885950"/>
                  <a:gd name="connsiteX85" fmla="*/ 1082957 w 1135555"/>
                  <a:gd name="connsiteY85" fmla="*/ 1174375 h 1885950"/>
                  <a:gd name="connsiteX86" fmla="*/ 859557 w 1135555"/>
                  <a:gd name="connsiteY86" fmla="*/ 1231925 h 1885950"/>
                  <a:gd name="connsiteX87" fmla="*/ 707681 w 1135555"/>
                  <a:gd name="connsiteY87" fmla="*/ 1142286 h 1885950"/>
                  <a:gd name="connsiteX88" fmla="*/ 1032207 w 1135555"/>
                  <a:gd name="connsiteY88" fmla="*/ 1058675 h 1885950"/>
                  <a:gd name="connsiteX89" fmla="*/ 1052753 w 1135555"/>
                  <a:gd name="connsiteY89" fmla="*/ 1023842 h 1885950"/>
                  <a:gd name="connsiteX90" fmla="*/ 1017920 w 1135555"/>
                  <a:gd name="connsiteY90" fmla="*/ 1003297 h 1885950"/>
                  <a:gd name="connsiteX91" fmla="*/ 638130 w 1135555"/>
                  <a:gd name="connsiteY91" fmla="*/ 1101195 h 1885950"/>
                  <a:gd name="connsiteX92" fmla="*/ 498855 w 1135555"/>
                  <a:gd name="connsiteY92" fmla="*/ 1018956 h 1885950"/>
                  <a:gd name="connsiteX93" fmla="*/ 499684 w 1135555"/>
                  <a:gd name="connsiteY93" fmla="*/ 869280 h 1885950"/>
                  <a:gd name="connsiteX94" fmla="*/ 640016 w 1135555"/>
                  <a:gd name="connsiteY94" fmla="*/ 788670 h 1885950"/>
                  <a:gd name="connsiteX95" fmla="*/ 1018692 w 1135555"/>
                  <a:gd name="connsiteY95" fmla="*/ 891140 h 1885950"/>
                  <a:gd name="connsiteX96" fmla="*/ 1026178 w 1135555"/>
                  <a:gd name="connsiteY96" fmla="*/ 892169 h 1885950"/>
                  <a:gd name="connsiteX97" fmla="*/ 1054716 w 1135555"/>
                  <a:gd name="connsiteY97" fmla="*/ 863559 h 1885950"/>
                  <a:gd name="connsiteX98" fmla="*/ 1033636 w 1135555"/>
                  <a:gd name="connsiteY98" fmla="*/ 836019 h 1885950"/>
                  <a:gd name="connsiteX99" fmla="*/ 710110 w 1135555"/>
                  <a:gd name="connsiteY99" fmla="*/ 748494 h 1885950"/>
                  <a:gd name="connsiteX100" fmla="*/ 863101 w 1135555"/>
                  <a:gd name="connsiteY100" fmla="*/ 660711 h 1885950"/>
                  <a:gd name="connsiteX101" fmla="*/ 1085728 w 1135555"/>
                  <a:gd name="connsiteY101" fmla="*/ 720947 h 1885950"/>
                  <a:gd name="connsiteX102" fmla="*/ 1093187 w 1135555"/>
                  <a:gd name="connsiteY102" fmla="*/ 721976 h 1885950"/>
                  <a:gd name="connsiteX103" fmla="*/ 1121724 w 1135555"/>
                  <a:gd name="connsiteY103" fmla="*/ 693367 h 1885950"/>
                  <a:gd name="connsiteX104" fmla="*/ 1100645 w 1135555"/>
                  <a:gd name="connsiteY104" fmla="*/ 665826 h 1885950"/>
                  <a:gd name="connsiteX105" fmla="*/ 933195 w 1135555"/>
                  <a:gd name="connsiteY105" fmla="*/ 620478 h 1885950"/>
                  <a:gd name="connsiteX106" fmla="*/ 1121190 w 1135555"/>
                  <a:gd name="connsiteY106" fmla="*/ 512578 h 1885950"/>
                  <a:gd name="connsiteX107" fmla="*/ 1131763 w 1135555"/>
                  <a:gd name="connsiteY107" fmla="*/ 473576 h 1885950"/>
                  <a:gd name="connsiteX108" fmla="*/ 1131763 w 1135555"/>
                  <a:gd name="connsiteY108" fmla="*/ 473573 h 1885950"/>
                  <a:gd name="connsiteX109" fmla="*/ 313918 w 1135555"/>
                  <a:gd name="connsiteY109" fmla="*/ 1085850 h 1885950"/>
                  <a:gd name="connsiteX110" fmla="*/ 171043 w 1135555"/>
                  <a:gd name="connsiteY110" fmla="*/ 942975 h 1885950"/>
                  <a:gd name="connsiteX111" fmla="*/ 313918 w 1135555"/>
                  <a:gd name="connsiteY111" fmla="*/ 800100 h 1885950"/>
                  <a:gd name="connsiteX112" fmla="*/ 456793 w 1135555"/>
                  <a:gd name="connsiteY112" fmla="*/ 942975 h 1885950"/>
                  <a:gd name="connsiteX113" fmla="*/ 313918 w 1135555"/>
                  <a:gd name="connsiteY11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257 w 1135555"/>
                  <a:gd name="connsiteY38" fmla="*/ 1302620 h 1885950"/>
                  <a:gd name="connsiteX39" fmla="*/ 8022 w 1135555"/>
                  <a:gd name="connsiteY39" fmla="*/ 1579998 h 1885950"/>
                  <a:gd name="connsiteX40" fmla="*/ 8725 w 1135555"/>
                  <a:gd name="connsiteY40" fmla="*/ 1620403 h 1885950"/>
                  <a:gd name="connsiteX41" fmla="*/ 48427 w 1135555"/>
                  <a:gd name="connsiteY41" fmla="*/ 1620403 h 1885950"/>
                  <a:gd name="connsiteX42" fmla="*/ 285400 w 1135555"/>
                  <a:gd name="connsiteY42" fmla="*/ 1383430 h 1885950"/>
                  <a:gd name="connsiteX43" fmla="*/ 285400 w 1135555"/>
                  <a:gd name="connsiteY43" fmla="*/ 1559795 h 1885950"/>
                  <a:gd name="connsiteX44" fmla="*/ 122322 w 1135555"/>
                  <a:gd name="connsiteY44" fmla="*/ 1722873 h 1885950"/>
                  <a:gd name="connsiteX45" fmla="*/ 123025 w 1135555"/>
                  <a:gd name="connsiteY45" fmla="*/ 1763278 h 1885950"/>
                  <a:gd name="connsiteX46" fmla="*/ 162727 w 1135555"/>
                  <a:gd name="connsiteY46" fmla="*/ 1763278 h 1885950"/>
                  <a:gd name="connsiteX47" fmla="*/ 285400 w 1135555"/>
                  <a:gd name="connsiteY47" fmla="*/ 1640605 h 1885950"/>
                  <a:gd name="connsiteX48" fmla="*/ 285400 w 1135555"/>
                  <a:gd name="connsiteY48" fmla="*/ 1857375 h 1885950"/>
                  <a:gd name="connsiteX49" fmla="*/ 313975 w 1135555"/>
                  <a:gd name="connsiteY49" fmla="*/ 1885950 h 1885950"/>
                  <a:gd name="connsiteX50" fmla="*/ 342550 w 1135555"/>
                  <a:gd name="connsiteY50" fmla="*/ 1857375 h 1885950"/>
                  <a:gd name="connsiteX51" fmla="*/ 342550 w 1135555"/>
                  <a:gd name="connsiteY51" fmla="*/ 1640605 h 1885950"/>
                  <a:gd name="connsiteX52" fmla="*/ 465222 w 1135555"/>
                  <a:gd name="connsiteY52" fmla="*/ 1763278 h 1885950"/>
                  <a:gd name="connsiteX53" fmla="*/ 505627 w 1135555"/>
                  <a:gd name="connsiteY53" fmla="*/ 1763980 h 1885950"/>
                  <a:gd name="connsiteX54" fmla="*/ 506330 w 1135555"/>
                  <a:gd name="connsiteY54" fmla="*/ 1723575 h 1885950"/>
                  <a:gd name="connsiteX55" fmla="*/ 505627 w 1135555"/>
                  <a:gd name="connsiteY55" fmla="*/ 1722873 h 1885950"/>
                  <a:gd name="connsiteX56" fmla="*/ 342550 w 1135555"/>
                  <a:gd name="connsiteY56" fmla="*/ 1559795 h 1885950"/>
                  <a:gd name="connsiteX57" fmla="*/ 342550 w 1135555"/>
                  <a:gd name="connsiteY57" fmla="*/ 1383430 h 1885950"/>
                  <a:gd name="connsiteX58" fmla="*/ 579522 w 1135555"/>
                  <a:gd name="connsiteY58" fmla="*/ 1620403 h 1885950"/>
                  <a:gd name="connsiteX59" fmla="*/ 619927 w 1135555"/>
                  <a:gd name="connsiteY59" fmla="*/ 1621105 h 1885950"/>
                  <a:gd name="connsiteX60" fmla="*/ 620630 w 1135555"/>
                  <a:gd name="connsiteY60" fmla="*/ 1580700 h 1885950"/>
                  <a:gd name="connsiteX61" fmla="*/ 619927 w 1135555"/>
                  <a:gd name="connsiteY61" fmla="*/ 1579998 h 1885950"/>
                  <a:gd name="connsiteX62" fmla="*/ 342550 w 1135555"/>
                  <a:gd name="connsiteY62" fmla="*/ 1302620 h 1885950"/>
                  <a:gd name="connsiteX63" fmla="*/ 342550 w 1135555"/>
                  <a:gd name="connsiteY63" fmla="*/ 1140714 h 1885950"/>
                  <a:gd name="connsiteX64" fmla="*/ 469766 w 1135555"/>
                  <a:gd name="connsiteY64" fmla="*/ 1068134 h 1885950"/>
                  <a:gd name="connsiteX65" fmla="*/ 609155 w 1135555"/>
                  <a:gd name="connsiteY65" fmla="*/ 1150401 h 1885950"/>
                  <a:gd name="connsiteX66" fmla="*/ 706967 w 1135555"/>
                  <a:gd name="connsiteY66" fmla="*/ 1530277 h 1885950"/>
                  <a:gd name="connsiteX67" fmla="*/ 734599 w 1135555"/>
                  <a:gd name="connsiteY67" fmla="*/ 1551737 h 1885950"/>
                  <a:gd name="connsiteX68" fmla="*/ 741743 w 1135555"/>
                  <a:gd name="connsiteY68" fmla="*/ 1550823 h 1885950"/>
                  <a:gd name="connsiteX69" fmla="*/ 762288 w 1135555"/>
                  <a:gd name="connsiteY69" fmla="*/ 1516047 h 1885950"/>
                  <a:gd name="connsiteX70" fmla="*/ 678678 w 1135555"/>
                  <a:gd name="connsiteY70" fmla="*/ 1191578 h 1885950"/>
                  <a:gd name="connsiteX71" fmla="*/ 830554 w 1135555"/>
                  <a:gd name="connsiteY71" fmla="*/ 1281217 h 1885950"/>
                  <a:gd name="connsiteX72" fmla="*/ 888132 w 1135555"/>
                  <a:gd name="connsiteY72" fmla="*/ 1504474 h 1885950"/>
                  <a:gd name="connsiteX73" fmla="*/ 915793 w 1135555"/>
                  <a:gd name="connsiteY73" fmla="*/ 1525905 h 1885950"/>
                  <a:gd name="connsiteX74" fmla="*/ 922937 w 1135555"/>
                  <a:gd name="connsiteY74" fmla="*/ 1525019 h 1885950"/>
                  <a:gd name="connsiteX75" fmla="*/ 943494 w 1135555"/>
                  <a:gd name="connsiteY75" fmla="*/ 1490226 h 1885950"/>
                  <a:gd name="connsiteX76" fmla="*/ 943482 w 1135555"/>
                  <a:gd name="connsiteY76" fmla="*/ 1490186 h 1885950"/>
                  <a:gd name="connsiteX77" fmla="*/ 900191 w 1135555"/>
                  <a:gd name="connsiteY77" fmla="*/ 1322222 h 1885950"/>
                  <a:gd name="connsiteX78" fmla="*/ 1086872 w 1135555"/>
                  <a:gd name="connsiteY78" fmla="*/ 1432408 h 1885950"/>
                  <a:gd name="connsiteX79" fmla="*/ 1126005 w 1135555"/>
                  <a:gd name="connsiteY79" fmla="*/ 1422306 h 1885950"/>
                  <a:gd name="connsiteX80" fmla="*/ 1115904 w 1135555"/>
                  <a:gd name="connsiteY80" fmla="*/ 1383173 h 1885950"/>
                  <a:gd name="connsiteX81" fmla="*/ 929252 w 1135555"/>
                  <a:gd name="connsiteY81" fmla="*/ 1272988 h 1885950"/>
                  <a:gd name="connsiteX82" fmla="*/ 1097244 w 1135555"/>
                  <a:gd name="connsiteY82" fmla="*/ 1229725 h 1885950"/>
                  <a:gd name="connsiteX83" fmla="*/ 1117775 w 1135555"/>
                  <a:gd name="connsiteY83" fmla="*/ 1194907 h 1885950"/>
                  <a:gd name="connsiteX84" fmla="*/ 1082957 w 1135555"/>
                  <a:gd name="connsiteY84" fmla="*/ 1174375 h 1885950"/>
                  <a:gd name="connsiteX85" fmla="*/ 859557 w 1135555"/>
                  <a:gd name="connsiteY85" fmla="*/ 1231925 h 1885950"/>
                  <a:gd name="connsiteX86" fmla="*/ 707681 w 1135555"/>
                  <a:gd name="connsiteY86" fmla="*/ 1142286 h 1885950"/>
                  <a:gd name="connsiteX87" fmla="*/ 1032207 w 1135555"/>
                  <a:gd name="connsiteY87" fmla="*/ 1058675 h 1885950"/>
                  <a:gd name="connsiteX88" fmla="*/ 1052753 w 1135555"/>
                  <a:gd name="connsiteY88" fmla="*/ 1023842 h 1885950"/>
                  <a:gd name="connsiteX89" fmla="*/ 1017920 w 1135555"/>
                  <a:gd name="connsiteY89" fmla="*/ 1003297 h 1885950"/>
                  <a:gd name="connsiteX90" fmla="*/ 638130 w 1135555"/>
                  <a:gd name="connsiteY90" fmla="*/ 1101195 h 1885950"/>
                  <a:gd name="connsiteX91" fmla="*/ 498855 w 1135555"/>
                  <a:gd name="connsiteY91" fmla="*/ 1018956 h 1885950"/>
                  <a:gd name="connsiteX92" fmla="*/ 499684 w 1135555"/>
                  <a:gd name="connsiteY92" fmla="*/ 869280 h 1885950"/>
                  <a:gd name="connsiteX93" fmla="*/ 640016 w 1135555"/>
                  <a:gd name="connsiteY93" fmla="*/ 788670 h 1885950"/>
                  <a:gd name="connsiteX94" fmla="*/ 1018692 w 1135555"/>
                  <a:gd name="connsiteY94" fmla="*/ 891140 h 1885950"/>
                  <a:gd name="connsiteX95" fmla="*/ 1026178 w 1135555"/>
                  <a:gd name="connsiteY95" fmla="*/ 892169 h 1885950"/>
                  <a:gd name="connsiteX96" fmla="*/ 1054716 w 1135555"/>
                  <a:gd name="connsiteY96" fmla="*/ 863559 h 1885950"/>
                  <a:gd name="connsiteX97" fmla="*/ 1033636 w 1135555"/>
                  <a:gd name="connsiteY97" fmla="*/ 836019 h 1885950"/>
                  <a:gd name="connsiteX98" fmla="*/ 710110 w 1135555"/>
                  <a:gd name="connsiteY98" fmla="*/ 748494 h 1885950"/>
                  <a:gd name="connsiteX99" fmla="*/ 863101 w 1135555"/>
                  <a:gd name="connsiteY99" fmla="*/ 660711 h 1885950"/>
                  <a:gd name="connsiteX100" fmla="*/ 1085728 w 1135555"/>
                  <a:gd name="connsiteY100" fmla="*/ 720947 h 1885950"/>
                  <a:gd name="connsiteX101" fmla="*/ 1093187 w 1135555"/>
                  <a:gd name="connsiteY101" fmla="*/ 721976 h 1885950"/>
                  <a:gd name="connsiteX102" fmla="*/ 1121724 w 1135555"/>
                  <a:gd name="connsiteY102" fmla="*/ 693367 h 1885950"/>
                  <a:gd name="connsiteX103" fmla="*/ 1100645 w 1135555"/>
                  <a:gd name="connsiteY103" fmla="*/ 665826 h 1885950"/>
                  <a:gd name="connsiteX104" fmla="*/ 933195 w 1135555"/>
                  <a:gd name="connsiteY104" fmla="*/ 620478 h 1885950"/>
                  <a:gd name="connsiteX105" fmla="*/ 1121190 w 1135555"/>
                  <a:gd name="connsiteY105" fmla="*/ 512578 h 1885950"/>
                  <a:gd name="connsiteX106" fmla="*/ 1131763 w 1135555"/>
                  <a:gd name="connsiteY106" fmla="*/ 473576 h 1885950"/>
                  <a:gd name="connsiteX107" fmla="*/ 1131763 w 1135555"/>
                  <a:gd name="connsiteY107" fmla="*/ 473573 h 1885950"/>
                  <a:gd name="connsiteX108" fmla="*/ 313918 w 1135555"/>
                  <a:gd name="connsiteY108" fmla="*/ 1085850 h 1885950"/>
                  <a:gd name="connsiteX109" fmla="*/ 171043 w 1135555"/>
                  <a:gd name="connsiteY109" fmla="*/ 942975 h 1885950"/>
                  <a:gd name="connsiteX110" fmla="*/ 313918 w 1135555"/>
                  <a:gd name="connsiteY110" fmla="*/ 800100 h 1885950"/>
                  <a:gd name="connsiteX111" fmla="*/ 456793 w 1135555"/>
                  <a:gd name="connsiteY111" fmla="*/ 942975 h 1885950"/>
                  <a:gd name="connsiteX112" fmla="*/ 313918 w 1135555"/>
                  <a:gd name="connsiteY11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8022 w 1135555"/>
                  <a:gd name="connsiteY38" fmla="*/ 1579998 h 1885950"/>
                  <a:gd name="connsiteX39" fmla="*/ 8725 w 1135555"/>
                  <a:gd name="connsiteY39" fmla="*/ 1620403 h 1885950"/>
                  <a:gd name="connsiteX40" fmla="*/ 48427 w 1135555"/>
                  <a:gd name="connsiteY40" fmla="*/ 1620403 h 1885950"/>
                  <a:gd name="connsiteX41" fmla="*/ 285400 w 1135555"/>
                  <a:gd name="connsiteY41" fmla="*/ 1383430 h 1885950"/>
                  <a:gd name="connsiteX42" fmla="*/ 285400 w 1135555"/>
                  <a:gd name="connsiteY42" fmla="*/ 1559795 h 1885950"/>
                  <a:gd name="connsiteX43" fmla="*/ 122322 w 1135555"/>
                  <a:gd name="connsiteY43" fmla="*/ 1722873 h 1885950"/>
                  <a:gd name="connsiteX44" fmla="*/ 123025 w 1135555"/>
                  <a:gd name="connsiteY44" fmla="*/ 1763278 h 1885950"/>
                  <a:gd name="connsiteX45" fmla="*/ 162727 w 1135555"/>
                  <a:gd name="connsiteY45" fmla="*/ 1763278 h 1885950"/>
                  <a:gd name="connsiteX46" fmla="*/ 285400 w 1135555"/>
                  <a:gd name="connsiteY46" fmla="*/ 1640605 h 1885950"/>
                  <a:gd name="connsiteX47" fmla="*/ 285400 w 1135555"/>
                  <a:gd name="connsiteY47" fmla="*/ 1857375 h 1885950"/>
                  <a:gd name="connsiteX48" fmla="*/ 313975 w 1135555"/>
                  <a:gd name="connsiteY48" fmla="*/ 1885950 h 1885950"/>
                  <a:gd name="connsiteX49" fmla="*/ 342550 w 1135555"/>
                  <a:gd name="connsiteY49" fmla="*/ 1857375 h 1885950"/>
                  <a:gd name="connsiteX50" fmla="*/ 342550 w 1135555"/>
                  <a:gd name="connsiteY50" fmla="*/ 1640605 h 1885950"/>
                  <a:gd name="connsiteX51" fmla="*/ 465222 w 1135555"/>
                  <a:gd name="connsiteY51" fmla="*/ 1763278 h 1885950"/>
                  <a:gd name="connsiteX52" fmla="*/ 505627 w 1135555"/>
                  <a:gd name="connsiteY52" fmla="*/ 1763980 h 1885950"/>
                  <a:gd name="connsiteX53" fmla="*/ 506330 w 1135555"/>
                  <a:gd name="connsiteY53" fmla="*/ 1723575 h 1885950"/>
                  <a:gd name="connsiteX54" fmla="*/ 505627 w 1135555"/>
                  <a:gd name="connsiteY54" fmla="*/ 1722873 h 1885950"/>
                  <a:gd name="connsiteX55" fmla="*/ 342550 w 1135555"/>
                  <a:gd name="connsiteY55" fmla="*/ 1559795 h 1885950"/>
                  <a:gd name="connsiteX56" fmla="*/ 342550 w 1135555"/>
                  <a:gd name="connsiteY56" fmla="*/ 1383430 h 1885950"/>
                  <a:gd name="connsiteX57" fmla="*/ 579522 w 1135555"/>
                  <a:gd name="connsiteY57" fmla="*/ 1620403 h 1885950"/>
                  <a:gd name="connsiteX58" fmla="*/ 619927 w 1135555"/>
                  <a:gd name="connsiteY58" fmla="*/ 1621105 h 1885950"/>
                  <a:gd name="connsiteX59" fmla="*/ 620630 w 1135555"/>
                  <a:gd name="connsiteY59" fmla="*/ 1580700 h 1885950"/>
                  <a:gd name="connsiteX60" fmla="*/ 619927 w 1135555"/>
                  <a:gd name="connsiteY60" fmla="*/ 1579998 h 1885950"/>
                  <a:gd name="connsiteX61" fmla="*/ 342550 w 1135555"/>
                  <a:gd name="connsiteY61" fmla="*/ 1302620 h 1885950"/>
                  <a:gd name="connsiteX62" fmla="*/ 342550 w 1135555"/>
                  <a:gd name="connsiteY62" fmla="*/ 1140714 h 1885950"/>
                  <a:gd name="connsiteX63" fmla="*/ 469766 w 1135555"/>
                  <a:gd name="connsiteY63" fmla="*/ 1068134 h 1885950"/>
                  <a:gd name="connsiteX64" fmla="*/ 609155 w 1135555"/>
                  <a:gd name="connsiteY64" fmla="*/ 1150401 h 1885950"/>
                  <a:gd name="connsiteX65" fmla="*/ 706967 w 1135555"/>
                  <a:gd name="connsiteY65" fmla="*/ 1530277 h 1885950"/>
                  <a:gd name="connsiteX66" fmla="*/ 734599 w 1135555"/>
                  <a:gd name="connsiteY66" fmla="*/ 1551737 h 1885950"/>
                  <a:gd name="connsiteX67" fmla="*/ 741743 w 1135555"/>
                  <a:gd name="connsiteY67" fmla="*/ 1550823 h 1885950"/>
                  <a:gd name="connsiteX68" fmla="*/ 762288 w 1135555"/>
                  <a:gd name="connsiteY68" fmla="*/ 1516047 h 1885950"/>
                  <a:gd name="connsiteX69" fmla="*/ 678678 w 1135555"/>
                  <a:gd name="connsiteY69" fmla="*/ 1191578 h 1885950"/>
                  <a:gd name="connsiteX70" fmla="*/ 830554 w 1135555"/>
                  <a:gd name="connsiteY70" fmla="*/ 1281217 h 1885950"/>
                  <a:gd name="connsiteX71" fmla="*/ 888132 w 1135555"/>
                  <a:gd name="connsiteY71" fmla="*/ 1504474 h 1885950"/>
                  <a:gd name="connsiteX72" fmla="*/ 915793 w 1135555"/>
                  <a:gd name="connsiteY72" fmla="*/ 1525905 h 1885950"/>
                  <a:gd name="connsiteX73" fmla="*/ 922937 w 1135555"/>
                  <a:gd name="connsiteY73" fmla="*/ 1525019 h 1885950"/>
                  <a:gd name="connsiteX74" fmla="*/ 943494 w 1135555"/>
                  <a:gd name="connsiteY74" fmla="*/ 1490226 h 1885950"/>
                  <a:gd name="connsiteX75" fmla="*/ 943482 w 1135555"/>
                  <a:gd name="connsiteY75" fmla="*/ 1490186 h 1885950"/>
                  <a:gd name="connsiteX76" fmla="*/ 900191 w 1135555"/>
                  <a:gd name="connsiteY76" fmla="*/ 1322222 h 1885950"/>
                  <a:gd name="connsiteX77" fmla="*/ 1086872 w 1135555"/>
                  <a:gd name="connsiteY77" fmla="*/ 1432408 h 1885950"/>
                  <a:gd name="connsiteX78" fmla="*/ 1126005 w 1135555"/>
                  <a:gd name="connsiteY78" fmla="*/ 1422306 h 1885950"/>
                  <a:gd name="connsiteX79" fmla="*/ 1115904 w 1135555"/>
                  <a:gd name="connsiteY79" fmla="*/ 1383173 h 1885950"/>
                  <a:gd name="connsiteX80" fmla="*/ 929252 w 1135555"/>
                  <a:gd name="connsiteY80" fmla="*/ 1272988 h 1885950"/>
                  <a:gd name="connsiteX81" fmla="*/ 1097244 w 1135555"/>
                  <a:gd name="connsiteY81" fmla="*/ 1229725 h 1885950"/>
                  <a:gd name="connsiteX82" fmla="*/ 1117775 w 1135555"/>
                  <a:gd name="connsiteY82" fmla="*/ 1194907 h 1885950"/>
                  <a:gd name="connsiteX83" fmla="*/ 1082957 w 1135555"/>
                  <a:gd name="connsiteY83" fmla="*/ 1174375 h 1885950"/>
                  <a:gd name="connsiteX84" fmla="*/ 859557 w 1135555"/>
                  <a:gd name="connsiteY84" fmla="*/ 1231925 h 1885950"/>
                  <a:gd name="connsiteX85" fmla="*/ 707681 w 1135555"/>
                  <a:gd name="connsiteY85" fmla="*/ 1142286 h 1885950"/>
                  <a:gd name="connsiteX86" fmla="*/ 1032207 w 1135555"/>
                  <a:gd name="connsiteY86" fmla="*/ 1058675 h 1885950"/>
                  <a:gd name="connsiteX87" fmla="*/ 1052753 w 1135555"/>
                  <a:gd name="connsiteY87" fmla="*/ 1023842 h 1885950"/>
                  <a:gd name="connsiteX88" fmla="*/ 1017920 w 1135555"/>
                  <a:gd name="connsiteY88" fmla="*/ 1003297 h 1885950"/>
                  <a:gd name="connsiteX89" fmla="*/ 638130 w 1135555"/>
                  <a:gd name="connsiteY89" fmla="*/ 1101195 h 1885950"/>
                  <a:gd name="connsiteX90" fmla="*/ 498855 w 1135555"/>
                  <a:gd name="connsiteY90" fmla="*/ 1018956 h 1885950"/>
                  <a:gd name="connsiteX91" fmla="*/ 499684 w 1135555"/>
                  <a:gd name="connsiteY91" fmla="*/ 869280 h 1885950"/>
                  <a:gd name="connsiteX92" fmla="*/ 640016 w 1135555"/>
                  <a:gd name="connsiteY92" fmla="*/ 788670 h 1885950"/>
                  <a:gd name="connsiteX93" fmla="*/ 1018692 w 1135555"/>
                  <a:gd name="connsiteY93" fmla="*/ 891140 h 1885950"/>
                  <a:gd name="connsiteX94" fmla="*/ 1026178 w 1135555"/>
                  <a:gd name="connsiteY94" fmla="*/ 892169 h 1885950"/>
                  <a:gd name="connsiteX95" fmla="*/ 1054716 w 1135555"/>
                  <a:gd name="connsiteY95" fmla="*/ 863559 h 1885950"/>
                  <a:gd name="connsiteX96" fmla="*/ 1033636 w 1135555"/>
                  <a:gd name="connsiteY96" fmla="*/ 836019 h 1885950"/>
                  <a:gd name="connsiteX97" fmla="*/ 710110 w 1135555"/>
                  <a:gd name="connsiteY97" fmla="*/ 748494 h 1885950"/>
                  <a:gd name="connsiteX98" fmla="*/ 863101 w 1135555"/>
                  <a:gd name="connsiteY98" fmla="*/ 660711 h 1885950"/>
                  <a:gd name="connsiteX99" fmla="*/ 1085728 w 1135555"/>
                  <a:gd name="connsiteY99" fmla="*/ 720947 h 1885950"/>
                  <a:gd name="connsiteX100" fmla="*/ 1093187 w 1135555"/>
                  <a:gd name="connsiteY100" fmla="*/ 721976 h 1885950"/>
                  <a:gd name="connsiteX101" fmla="*/ 1121724 w 1135555"/>
                  <a:gd name="connsiteY101" fmla="*/ 693367 h 1885950"/>
                  <a:gd name="connsiteX102" fmla="*/ 1100645 w 1135555"/>
                  <a:gd name="connsiteY102" fmla="*/ 665826 h 1885950"/>
                  <a:gd name="connsiteX103" fmla="*/ 933195 w 1135555"/>
                  <a:gd name="connsiteY103" fmla="*/ 620478 h 1885950"/>
                  <a:gd name="connsiteX104" fmla="*/ 1121190 w 1135555"/>
                  <a:gd name="connsiteY104" fmla="*/ 512578 h 1885950"/>
                  <a:gd name="connsiteX105" fmla="*/ 1131763 w 1135555"/>
                  <a:gd name="connsiteY105" fmla="*/ 473576 h 1885950"/>
                  <a:gd name="connsiteX106" fmla="*/ 1131763 w 1135555"/>
                  <a:gd name="connsiteY106" fmla="*/ 473573 h 1885950"/>
                  <a:gd name="connsiteX107" fmla="*/ 313918 w 1135555"/>
                  <a:gd name="connsiteY107" fmla="*/ 1085850 h 1885950"/>
                  <a:gd name="connsiteX108" fmla="*/ 171043 w 1135555"/>
                  <a:gd name="connsiteY108" fmla="*/ 942975 h 1885950"/>
                  <a:gd name="connsiteX109" fmla="*/ 313918 w 1135555"/>
                  <a:gd name="connsiteY109" fmla="*/ 800100 h 1885950"/>
                  <a:gd name="connsiteX110" fmla="*/ 456793 w 1135555"/>
                  <a:gd name="connsiteY110" fmla="*/ 942975 h 1885950"/>
                  <a:gd name="connsiteX111" fmla="*/ 313918 w 1135555"/>
                  <a:gd name="connsiteY111" fmla="*/ 1085850 h 1885950"/>
                  <a:gd name="connsiteX0" fmla="*/ 1135231 w 1139023"/>
                  <a:gd name="connsiteY0" fmla="*/ 473573 h 1885950"/>
                  <a:gd name="connsiteX1" fmla="*/ 1096226 w 1139023"/>
                  <a:gd name="connsiteY1" fmla="*/ 463029 h 1885950"/>
                  <a:gd name="connsiteX2" fmla="*/ 908202 w 1139023"/>
                  <a:gd name="connsiteY2" fmla="*/ 570929 h 1885950"/>
                  <a:gd name="connsiteX3" fmla="*/ 953551 w 1139023"/>
                  <a:gd name="connsiteY3" fmla="*/ 403479 h 1885950"/>
                  <a:gd name="connsiteX4" fmla="*/ 933434 w 1139023"/>
                  <a:gd name="connsiteY4" fmla="*/ 368417 h 1885950"/>
                  <a:gd name="connsiteX5" fmla="*/ 898373 w 1139023"/>
                  <a:gd name="connsiteY5" fmla="*/ 388534 h 1885950"/>
                  <a:gd name="connsiteX6" fmla="*/ 838108 w 1139023"/>
                  <a:gd name="connsiteY6" fmla="*/ 611162 h 1885950"/>
                  <a:gd name="connsiteX7" fmla="*/ 685175 w 1139023"/>
                  <a:gd name="connsiteY7" fmla="*/ 698945 h 1885950"/>
                  <a:gd name="connsiteX8" fmla="*/ 772728 w 1139023"/>
                  <a:gd name="connsiteY8" fmla="*/ 375475 h 1885950"/>
                  <a:gd name="connsiteX9" fmla="*/ 752240 w 1139023"/>
                  <a:gd name="connsiteY9" fmla="*/ 340643 h 1885950"/>
                  <a:gd name="connsiteX10" fmla="*/ 717579 w 1139023"/>
                  <a:gd name="connsiteY10" fmla="*/ 360502 h 1885950"/>
                  <a:gd name="connsiteX11" fmla="*/ 615080 w 1139023"/>
                  <a:gd name="connsiteY11" fmla="*/ 739178 h 1885950"/>
                  <a:gd name="connsiteX12" fmla="*/ 474634 w 1139023"/>
                  <a:gd name="connsiteY12" fmla="*/ 819760 h 1885950"/>
                  <a:gd name="connsiteX13" fmla="*/ 346046 w 1139023"/>
                  <a:gd name="connsiteY13" fmla="*/ 745236 h 1885950"/>
                  <a:gd name="connsiteX14" fmla="*/ 346046 w 1139023"/>
                  <a:gd name="connsiteY14" fmla="*/ 583330 h 1885950"/>
                  <a:gd name="connsiteX15" fmla="*/ 623424 w 1139023"/>
                  <a:gd name="connsiteY15" fmla="*/ 305953 h 1885950"/>
                  <a:gd name="connsiteX16" fmla="*/ 623410 w 1139023"/>
                  <a:gd name="connsiteY16" fmla="*/ 265533 h 1885950"/>
                  <a:gd name="connsiteX17" fmla="*/ 582990 w 1139023"/>
                  <a:gd name="connsiteY17" fmla="*/ 265547 h 1885950"/>
                  <a:gd name="connsiteX18" fmla="*/ 346018 w 1139023"/>
                  <a:gd name="connsiteY18" fmla="*/ 502520 h 1885950"/>
                  <a:gd name="connsiteX19" fmla="*/ 346018 w 1139023"/>
                  <a:gd name="connsiteY19" fmla="*/ 326155 h 1885950"/>
                  <a:gd name="connsiteX20" fmla="*/ 509095 w 1139023"/>
                  <a:gd name="connsiteY20" fmla="*/ 163078 h 1885950"/>
                  <a:gd name="connsiteX21" fmla="*/ 508392 w 1139023"/>
                  <a:gd name="connsiteY21" fmla="*/ 122672 h 1885950"/>
                  <a:gd name="connsiteX22" fmla="*/ 468690 w 1139023"/>
                  <a:gd name="connsiteY22" fmla="*/ 122672 h 1885950"/>
                  <a:gd name="connsiteX23" fmla="*/ 346018 w 1139023"/>
                  <a:gd name="connsiteY23" fmla="*/ 245345 h 1885950"/>
                  <a:gd name="connsiteX24" fmla="*/ 346018 w 1139023"/>
                  <a:gd name="connsiteY24" fmla="*/ 28575 h 1885950"/>
                  <a:gd name="connsiteX25" fmla="*/ 317443 w 1139023"/>
                  <a:gd name="connsiteY25" fmla="*/ 0 h 1885950"/>
                  <a:gd name="connsiteX26" fmla="*/ 288868 w 1139023"/>
                  <a:gd name="connsiteY26" fmla="*/ 28575 h 1885950"/>
                  <a:gd name="connsiteX27" fmla="*/ 288868 w 1139023"/>
                  <a:gd name="connsiteY27" fmla="*/ 245345 h 1885950"/>
                  <a:gd name="connsiteX28" fmla="*/ 166195 w 1139023"/>
                  <a:gd name="connsiteY28" fmla="*/ 122672 h 1885950"/>
                  <a:gd name="connsiteX29" fmla="*/ 125790 w 1139023"/>
                  <a:gd name="connsiteY29" fmla="*/ 123375 h 1885950"/>
                  <a:gd name="connsiteX30" fmla="*/ 125790 w 1139023"/>
                  <a:gd name="connsiteY30" fmla="*/ 163078 h 1885950"/>
                  <a:gd name="connsiteX31" fmla="*/ 288868 w 1139023"/>
                  <a:gd name="connsiteY31" fmla="*/ 326155 h 1885950"/>
                  <a:gd name="connsiteX32" fmla="*/ 288868 w 1139023"/>
                  <a:gd name="connsiteY32" fmla="*/ 502520 h 1885950"/>
                  <a:gd name="connsiteX33" fmla="*/ 51895 w 1139023"/>
                  <a:gd name="connsiteY33" fmla="*/ 265547 h 1885950"/>
                  <a:gd name="connsiteX34" fmla="*/ 11490 w 1139023"/>
                  <a:gd name="connsiteY34" fmla="*/ 266250 h 1885950"/>
                  <a:gd name="connsiteX35" fmla="*/ 11490 w 1139023"/>
                  <a:gd name="connsiteY35" fmla="*/ 305953 h 1885950"/>
                  <a:gd name="connsiteX36" fmla="*/ 288868 w 1139023"/>
                  <a:gd name="connsiteY36" fmla="*/ 583330 h 1885950"/>
                  <a:gd name="connsiteX37" fmla="*/ 288868 w 1139023"/>
                  <a:gd name="connsiteY37" fmla="*/ 745236 h 1885950"/>
                  <a:gd name="connsiteX38" fmla="*/ 12193 w 1139023"/>
                  <a:gd name="connsiteY38" fmla="*/ 1620403 h 1885950"/>
                  <a:gd name="connsiteX39" fmla="*/ 51895 w 1139023"/>
                  <a:gd name="connsiteY39" fmla="*/ 1620403 h 1885950"/>
                  <a:gd name="connsiteX40" fmla="*/ 288868 w 1139023"/>
                  <a:gd name="connsiteY40" fmla="*/ 1383430 h 1885950"/>
                  <a:gd name="connsiteX41" fmla="*/ 288868 w 1139023"/>
                  <a:gd name="connsiteY41" fmla="*/ 1559795 h 1885950"/>
                  <a:gd name="connsiteX42" fmla="*/ 125790 w 1139023"/>
                  <a:gd name="connsiteY42" fmla="*/ 1722873 h 1885950"/>
                  <a:gd name="connsiteX43" fmla="*/ 126493 w 1139023"/>
                  <a:gd name="connsiteY43" fmla="*/ 1763278 h 1885950"/>
                  <a:gd name="connsiteX44" fmla="*/ 166195 w 1139023"/>
                  <a:gd name="connsiteY44" fmla="*/ 1763278 h 1885950"/>
                  <a:gd name="connsiteX45" fmla="*/ 288868 w 1139023"/>
                  <a:gd name="connsiteY45" fmla="*/ 1640605 h 1885950"/>
                  <a:gd name="connsiteX46" fmla="*/ 288868 w 1139023"/>
                  <a:gd name="connsiteY46" fmla="*/ 1857375 h 1885950"/>
                  <a:gd name="connsiteX47" fmla="*/ 317443 w 1139023"/>
                  <a:gd name="connsiteY47" fmla="*/ 1885950 h 1885950"/>
                  <a:gd name="connsiteX48" fmla="*/ 346018 w 1139023"/>
                  <a:gd name="connsiteY48" fmla="*/ 1857375 h 1885950"/>
                  <a:gd name="connsiteX49" fmla="*/ 346018 w 1139023"/>
                  <a:gd name="connsiteY49" fmla="*/ 1640605 h 1885950"/>
                  <a:gd name="connsiteX50" fmla="*/ 468690 w 1139023"/>
                  <a:gd name="connsiteY50" fmla="*/ 1763278 h 1885950"/>
                  <a:gd name="connsiteX51" fmla="*/ 509095 w 1139023"/>
                  <a:gd name="connsiteY51" fmla="*/ 1763980 h 1885950"/>
                  <a:gd name="connsiteX52" fmla="*/ 509798 w 1139023"/>
                  <a:gd name="connsiteY52" fmla="*/ 1723575 h 1885950"/>
                  <a:gd name="connsiteX53" fmla="*/ 509095 w 1139023"/>
                  <a:gd name="connsiteY53" fmla="*/ 1722873 h 1885950"/>
                  <a:gd name="connsiteX54" fmla="*/ 346018 w 1139023"/>
                  <a:gd name="connsiteY54" fmla="*/ 1559795 h 1885950"/>
                  <a:gd name="connsiteX55" fmla="*/ 346018 w 1139023"/>
                  <a:gd name="connsiteY55" fmla="*/ 1383430 h 1885950"/>
                  <a:gd name="connsiteX56" fmla="*/ 582990 w 1139023"/>
                  <a:gd name="connsiteY56" fmla="*/ 1620403 h 1885950"/>
                  <a:gd name="connsiteX57" fmla="*/ 623395 w 1139023"/>
                  <a:gd name="connsiteY57" fmla="*/ 1621105 h 1885950"/>
                  <a:gd name="connsiteX58" fmla="*/ 624098 w 1139023"/>
                  <a:gd name="connsiteY58" fmla="*/ 1580700 h 1885950"/>
                  <a:gd name="connsiteX59" fmla="*/ 623395 w 1139023"/>
                  <a:gd name="connsiteY59" fmla="*/ 1579998 h 1885950"/>
                  <a:gd name="connsiteX60" fmla="*/ 346018 w 1139023"/>
                  <a:gd name="connsiteY60" fmla="*/ 1302620 h 1885950"/>
                  <a:gd name="connsiteX61" fmla="*/ 346018 w 1139023"/>
                  <a:gd name="connsiteY61" fmla="*/ 1140714 h 1885950"/>
                  <a:gd name="connsiteX62" fmla="*/ 473234 w 1139023"/>
                  <a:gd name="connsiteY62" fmla="*/ 1068134 h 1885950"/>
                  <a:gd name="connsiteX63" fmla="*/ 612623 w 1139023"/>
                  <a:gd name="connsiteY63" fmla="*/ 1150401 h 1885950"/>
                  <a:gd name="connsiteX64" fmla="*/ 710435 w 1139023"/>
                  <a:gd name="connsiteY64" fmla="*/ 1530277 h 1885950"/>
                  <a:gd name="connsiteX65" fmla="*/ 738067 w 1139023"/>
                  <a:gd name="connsiteY65" fmla="*/ 1551737 h 1885950"/>
                  <a:gd name="connsiteX66" fmla="*/ 745211 w 1139023"/>
                  <a:gd name="connsiteY66" fmla="*/ 1550823 h 1885950"/>
                  <a:gd name="connsiteX67" fmla="*/ 765756 w 1139023"/>
                  <a:gd name="connsiteY67" fmla="*/ 1516047 h 1885950"/>
                  <a:gd name="connsiteX68" fmla="*/ 682146 w 1139023"/>
                  <a:gd name="connsiteY68" fmla="*/ 1191578 h 1885950"/>
                  <a:gd name="connsiteX69" fmla="*/ 834022 w 1139023"/>
                  <a:gd name="connsiteY69" fmla="*/ 1281217 h 1885950"/>
                  <a:gd name="connsiteX70" fmla="*/ 891600 w 1139023"/>
                  <a:gd name="connsiteY70" fmla="*/ 1504474 h 1885950"/>
                  <a:gd name="connsiteX71" fmla="*/ 919261 w 1139023"/>
                  <a:gd name="connsiteY71" fmla="*/ 1525905 h 1885950"/>
                  <a:gd name="connsiteX72" fmla="*/ 926405 w 1139023"/>
                  <a:gd name="connsiteY72" fmla="*/ 1525019 h 1885950"/>
                  <a:gd name="connsiteX73" fmla="*/ 946962 w 1139023"/>
                  <a:gd name="connsiteY73" fmla="*/ 1490226 h 1885950"/>
                  <a:gd name="connsiteX74" fmla="*/ 946950 w 1139023"/>
                  <a:gd name="connsiteY74" fmla="*/ 1490186 h 1885950"/>
                  <a:gd name="connsiteX75" fmla="*/ 903659 w 1139023"/>
                  <a:gd name="connsiteY75" fmla="*/ 1322222 h 1885950"/>
                  <a:gd name="connsiteX76" fmla="*/ 1090340 w 1139023"/>
                  <a:gd name="connsiteY76" fmla="*/ 1432408 h 1885950"/>
                  <a:gd name="connsiteX77" fmla="*/ 1129473 w 1139023"/>
                  <a:gd name="connsiteY77" fmla="*/ 1422306 h 1885950"/>
                  <a:gd name="connsiteX78" fmla="*/ 1119372 w 1139023"/>
                  <a:gd name="connsiteY78" fmla="*/ 1383173 h 1885950"/>
                  <a:gd name="connsiteX79" fmla="*/ 932720 w 1139023"/>
                  <a:gd name="connsiteY79" fmla="*/ 1272988 h 1885950"/>
                  <a:gd name="connsiteX80" fmla="*/ 1100712 w 1139023"/>
                  <a:gd name="connsiteY80" fmla="*/ 1229725 h 1885950"/>
                  <a:gd name="connsiteX81" fmla="*/ 1121243 w 1139023"/>
                  <a:gd name="connsiteY81" fmla="*/ 1194907 h 1885950"/>
                  <a:gd name="connsiteX82" fmla="*/ 1086425 w 1139023"/>
                  <a:gd name="connsiteY82" fmla="*/ 1174375 h 1885950"/>
                  <a:gd name="connsiteX83" fmla="*/ 863025 w 1139023"/>
                  <a:gd name="connsiteY83" fmla="*/ 1231925 h 1885950"/>
                  <a:gd name="connsiteX84" fmla="*/ 711149 w 1139023"/>
                  <a:gd name="connsiteY84" fmla="*/ 1142286 h 1885950"/>
                  <a:gd name="connsiteX85" fmla="*/ 1035675 w 1139023"/>
                  <a:gd name="connsiteY85" fmla="*/ 1058675 h 1885950"/>
                  <a:gd name="connsiteX86" fmla="*/ 1056221 w 1139023"/>
                  <a:gd name="connsiteY86" fmla="*/ 1023842 h 1885950"/>
                  <a:gd name="connsiteX87" fmla="*/ 1021388 w 1139023"/>
                  <a:gd name="connsiteY87" fmla="*/ 1003297 h 1885950"/>
                  <a:gd name="connsiteX88" fmla="*/ 641598 w 1139023"/>
                  <a:gd name="connsiteY88" fmla="*/ 1101195 h 1885950"/>
                  <a:gd name="connsiteX89" fmla="*/ 502323 w 1139023"/>
                  <a:gd name="connsiteY89" fmla="*/ 1018956 h 1885950"/>
                  <a:gd name="connsiteX90" fmla="*/ 503152 w 1139023"/>
                  <a:gd name="connsiteY90" fmla="*/ 869280 h 1885950"/>
                  <a:gd name="connsiteX91" fmla="*/ 643484 w 1139023"/>
                  <a:gd name="connsiteY91" fmla="*/ 788670 h 1885950"/>
                  <a:gd name="connsiteX92" fmla="*/ 1022160 w 1139023"/>
                  <a:gd name="connsiteY92" fmla="*/ 891140 h 1885950"/>
                  <a:gd name="connsiteX93" fmla="*/ 1029646 w 1139023"/>
                  <a:gd name="connsiteY93" fmla="*/ 892169 h 1885950"/>
                  <a:gd name="connsiteX94" fmla="*/ 1058184 w 1139023"/>
                  <a:gd name="connsiteY94" fmla="*/ 863559 h 1885950"/>
                  <a:gd name="connsiteX95" fmla="*/ 1037104 w 1139023"/>
                  <a:gd name="connsiteY95" fmla="*/ 836019 h 1885950"/>
                  <a:gd name="connsiteX96" fmla="*/ 713578 w 1139023"/>
                  <a:gd name="connsiteY96" fmla="*/ 748494 h 1885950"/>
                  <a:gd name="connsiteX97" fmla="*/ 866569 w 1139023"/>
                  <a:gd name="connsiteY97" fmla="*/ 660711 h 1885950"/>
                  <a:gd name="connsiteX98" fmla="*/ 1089196 w 1139023"/>
                  <a:gd name="connsiteY98" fmla="*/ 720947 h 1885950"/>
                  <a:gd name="connsiteX99" fmla="*/ 1096655 w 1139023"/>
                  <a:gd name="connsiteY99" fmla="*/ 721976 h 1885950"/>
                  <a:gd name="connsiteX100" fmla="*/ 1125192 w 1139023"/>
                  <a:gd name="connsiteY100" fmla="*/ 693367 h 1885950"/>
                  <a:gd name="connsiteX101" fmla="*/ 1104113 w 1139023"/>
                  <a:gd name="connsiteY101" fmla="*/ 665826 h 1885950"/>
                  <a:gd name="connsiteX102" fmla="*/ 936663 w 1139023"/>
                  <a:gd name="connsiteY102" fmla="*/ 620478 h 1885950"/>
                  <a:gd name="connsiteX103" fmla="*/ 1124658 w 1139023"/>
                  <a:gd name="connsiteY103" fmla="*/ 512578 h 1885950"/>
                  <a:gd name="connsiteX104" fmla="*/ 1135231 w 1139023"/>
                  <a:gd name="connsiteY104" fmla="*/ 473576 h 1885950"/>
                  <a:gd name="connsiteX105" fmla="*/ 1135231 w 1139023"/>
                  <a:gd name="connsiteY105" fmla="*/ 473573 h 1885950"/>
                  <a:gd name="connsiteX106" fmla="*/ 317386 w 1139023"/>
                  <a:gd name="connsiteY106" fmla="*/ 1085850 h 1885950"/>
                  <a:gd name="connsiteX107" fmla="*/ 174511 w 1139023"/>
                  <a:gd name="connsiteY107" fmla="*/ 942975 h 1885950"/>
                  <a:gd name="connsiteX108" fmla="*/ 317386 w 1139023"/>
                  <a:gd name="connsiteY108" fmla="*/ 800100 h 1885950"/>
                  <a:gd name="connsiteX109" fmla="*/ 460261 w 1139023"/>
                  <a:gd name="connsiteY109" fmla="*/ 942975 h 1885950"/>
                  <a:gd name="connsiteX110" fmla="*/ 317386 w 1139023"/>
                  <a:gd name="connsiteY110"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48427 w 1135555"/>
                  <a:gd name="connsiteY38" fmla="*/ 1620403 h 1885950"/>
                  <a:gd name="connsiteX39" fmla="*/ 285400 w 1135555"/>
                  <a:gd name="connsiteY39" fmla="*/ 1383430 h 1885950"/>
                  <a:gd name="connsiteX40" fmla="*/ 285400 w 1135555"/>
                  <a:gd name="connsiteY40" fmla="*/ 1559795 h 1885950"/>
                  <a:gd name="connsiteX41" fmla="*/ 122322 w 1135555"/>
                  <a:gd name="connsiteY41" fmla="*/ 1722873 h 1885950"/>
                  <a:gd name="connsiteX42" fmla="*/ 123025 w 1135555"/>
                  <a:gd name="connsiteY42" fmla="*/ 1763278 h 1885950"/>
                  <a:gd name="connsiteX43" fmla="*/ 162727 w 1135555"/>
                  <a:gd name="connsiteY43" fmla="*/ 1763278 h 1885950"/>
                  <a:gd name="connsiteX44" fmla="*/ 285400 w 1135555"/>
                  <a:gd name="connsiteY44" fmla="*/ 1640605 h 1885950"/>
                  <a:gd name="connsiteX45" fmla="*/ 285400 w 1135555"/>
                  <a:gd name="connsiteY45" fmla="*/ 1857375 h 1885950"/>
                  <a:gd name="connsiteX46" fmla="*/ 313975 w 1135555"/>
                  <a:gd name="connsiteY46" fmla="*/ 1885950 h 1885950"/>
                  <a:gd name="connsiteX47" fmla="*/ 342550 w 1135555"/>
                  <a:gd name="connsiteY47" fmla="*/ 1857375 h 1885950"/>
                  <a:gd name="connsiteX48" fmla="*/ 342550 w 1135555"/>
                  <a:gd name="connsiteY48" fmla="*/ 1640605 h 1885950"/>
                  <a:gd name="connsiteX49" fmla="*/ 465222 w 1135555"/>
                  <a:gd name="connsiteY49" fmla="*/ 1763278 h 1885950"/>
                  <a:gd name="connsiteX50" fmla="*/ 505627 w 1135555"/>
                  <a:gd name="connsiteY50" fmla="*/ 1763980 h 1885950"/>
                  <a:gd name="connsiteX51" fmla="*/ 506330 w 1135555"/>
                  <a:gd name="connsiteY51" fmla="*/ 1723575 h 1885950"/>
                  <a:gd name="connsiteX52" fmla="*/ 505627 w 1135555"/>
                  <a:gd name="connsiteY52" fmla="*/ 1722873 h 1885950"/>
                  <a:gd name="connsiteX53" fmla="*/ 342550 w 1135555"/>
                  <a:gd name="connsiteY53" fmla="*/ 1559795 h 1885950"/>
                  <a:gd name="connsiteX54" fmla="*/ 342550 w 1135555"/>
                  <a:gd name="connsiteY54" fmla="*/ 1383430 h 1885950"/>
                  <a:gd name="connsiteX55" fmla="*/ 579522 w 1135555"/>
                  <a:gd name="connsiteY55" fmla="*/ 1620403 h 1885950"/>
                  <a:gd name="connsiteX56" fmla="*/ 619927 w 1135555"/>
                  <a:gd name="connsiteY56" fmla="*/ 1621105 h 1885950"/>
                  <a:gd name="connsiteX57" fmla="*/ 620630 w 1135555"/>
                  <a:gd name="connsiteY57" fmla="*/ 1580700 h 1885950"/>
                  <a:gd name="connsiteX58" fmla="*/ 619927 w 1135555"/>
                  <a:gd name="connsiteY58" fmla="*/ 1579998 h 1885950"/>
                  <a:gd name="connsiteX59" fmla="*/ 342550 w 1135555"/>
                  <a:gd name="connsiteY59" fmla="*/ 1302620 h 1885950"/>
                  <a:gd name="connsiteX60" fmla="*/ 342550 w 1135555"/>
                  <a:gd name="connsiteY60" fmla="*/ 1140714 h 1885950"/>
                  <a:gd name="connsiteX61" fmla="*/ 469766 w 1135555"/>
                  <a:gd name="connsiteY61" fmla="*/ 1068134 h 1885950"/>
                  <a:gd name="connsiteX62" fmla="*/ 609155 w 1135555"/>
                  <a:gd name="connsiteY62" fmla="*/ 1150401 h 1885950"/>
                  <a:gd name="connsiteX63" fmla="*/ 706967 w 1135555"/>
                  <a:gd name="connsiteY63" fmla="*/ 1530277 h 1885950"/>
                  <a:gd name="connsiteX64" fmla="*/ 734599 w 1135555"/>
                  <a:gd name="connsiteY64" fmla="*/ 1551737 h 1885950"/>
                  <a:gd name="connsiteX65" fmla="*/ 741743 w 1135555"/>
                  <a:gd name="connsiteY65" fmla="*/ 1550823 h 1885950"/>
                  <a:gd name="connsiteX66" fmla="*/ 762288 w 1135555"/>
                  <a:gd name="connsiteY66" fmla="*/ 1516047 h 1885950"/>
                  <a:gd name="connsiteX67" fmla="*/ 678678 w 1135555"/>
                  <a:gd name="connsiteY67" fmla="*/ 1191578 h 1885950"/>
                  <a:gd name="connsiteX68" fmla="*/ 830554 w 1135555"/>
                  <a:gd name="connsiteY68" fmla="*/ 1281217 h 1885950"/>
                  <a:gd name="connsiteX69" fmla="*/ 888132 w 1135555"/>
                  <a:gd name="connsiteY69" fmla="*/ 1504474 h 1885950"/>
                  <a:gd name="connsiteX70" fmla="*/ 915793 w 1135555"/>
                  <a:gd name="connsiteY70" fmla="*/ 1525905 h 1885950"/>
                  <a:gd name="connsiteX71" fmla="*/ 922937 w 1135555"/>
                  <a:gd name="connsiteY71" fmla="*/ 1525019 h 1885950"/>
                  <a:gd name="connsiteX72" fmla="*/ 943494 w 1135555"/>
                  <a:gd name="connsiteY72" fmla="*/ 1490226 h 1885950"/>
                  <a:gd name="connsiteX73" fmla="*/ 943482 w 1135555"/>
                  <a:gd name="connsiteY73" fmla="*/ 1490186 h 1885950"/>
                  <a:gd name="connsiteX74" fmla="*/ 900191 w 1135555"/>
                  <a:gd name="connsiteY74" fmla="*/ 1322222 h 1885950"/>
                  <a:gd name="connsiteX75" fmla="*/ 1086872 w 1135555"/>
                  <a:gd name="connsiteY75" fmla="*/ 1432408 h 1885950"/>
                  <a:gd name="connsiteX76" fmla="*/ 1126005 w 1135555"/>
                  <a:gd name="connsiteY76" fmla="*/ 1422306 h 1885950"/>
                  <a:gd name="connsiteX77" fmla="*/ 1115904 w 1135555"/>
                  <a:gd name="connsiteY77" fmla="*/ 1383173 h 1885950"/>
                  <a:gd name="connsiteX78" fmla="*/ 929252 w 1135555"/>
                  <a:gd name="connsiteY78" fmla="*/ 1272988 h 1885950"/>
                  <a:gd name="connsiteX79" fmla="*/ 1097244 w 1135555"/>
                  <a:gd name="connsiteY79" fmla="*/ 1229725 h 1885950"/>
                  <a:gd name="connsiteX80" fmla="*/ 1117775 w 1135555"/>
                  <a:gd name="connsiteY80" fmla="*/ 1194907 h 1885950"/>
                  <a:gd name="connsiteX81" fmla="*/ 1082957 w 1135555"/>
                  <a:gd name="connsiteY81" fmla="*/ 1174375 h 1885950"/>
                  <a:gd name="connsiteX82" fmla="*/ 859557 w 1135555"/>
                  <a:gd name="connsiteY82" fmla="*/ 1231925 h 1885950"/>
                  <a:gd name="connsiteX83" fmla="*/ 707681 w 1135555"/>
                  <a:gd name="connsiteY83" fmla="*/ 1142286 h 1885950"/>
                  <a:gd name="connsiteX84" fmla="*/ 1032207 w 1135555"/>
                  <a:gd name="connsiteY84" fmla="*/ 1058675 h 1885950"/>
                  <a:gd name="connsiteX85" fmla="*/ 1052753 w 1135555"/>
                  <a:gd name="connsiteY85" fmla="*/ 1023842 h 1885950"/>
                  <a:gd name="connsiteX86" fmla="*/ 1017920 w 1135555"/>
                  <a:gd name="connsiteY86" fmla="*/ 1003297 h 1885950"/>
                  <a:gd name="connsiteX87" fmla="*/ 638130 w 1135555"/>
                  <a:gd name="connsiteY87" fmla="*/ 1101195 h 1885950"/>
                  <a:gd name="connsiteX88" fmla="*/ 498855 w 1135555"/>
                  <a:gd name="connsiteY88" fmla="*/ 1018956 h 1885950"/>
                  <a:gd name="connsiteX89" fmla="*/ 499684 w 1135555"/>
                  <a:gd name="connsiteY89" fmla="*/ 869280 h 1885950"/>
                  <a:gd name="connsiteX90" fmla="*/ 640016 w 1135555"/>
                  <a:gd name="connsiteY90" fmla="*/ 788670 h 1885950"/>
                  <a:gd name="connsiteX91" fmla="*/ 1018692 w 1135555"/>
                  <a:gd name="connsiteY91" fmla="*/ 891140 h 1885950"/>
                  <a:gd name="connsiteX92" fmla="*/ 1026178 w 1135555"/>
                  <a:gd name="connsiteY92" fmla="*/ 892169 h 1885950"/>
                  <a:gd name="connsiteX93" fmla="*/ 1054716 w 1135555"/>
                  <a:gd name="connsiteY93" fmla="*/ 863559 h 1885950"/>
                  <a:gd name="connsiteX94" fmla="*/ 1033636 w 1135555"/>
                  <a:gd name="connsiteY94" fmla="*/ 836019 h 1885950"/>
                  <a:gd name="connsiteX95" fmla="*/ 710110 w 1135555"/>
                  <a:gd name="connsiteY95" fmla="*/ 748494 h 1885950"/>
                  <a:gd name="connsiteX96" fmla="*/ 863101 w 1135555"/>
                  <a:gd name="connsiteY96" fmla="*/ 660711 h 1885950"/>
                  <a:gd name="connsiteX97" fmla="*/ 1085728 w 1135555"/>
                  <a:gd name="connsiteY97" fmla="*/ 720947 h 1885950"/>
                  <a:gd name="connsiteX98" fmla="*/ 1093187 w 1135555"/>
                  <a:gd name="connsiteY98" fmla="*/ 721976 h 1885950"/>
                  <a:gd name="connsiteX99" fmla="*/ 1121724 w 1135555"/>
                  <a:gd name="connsiteY99" fmla="*/ 693367 h 1885950"/>
                  <a:gd name="connsiteX100" fmla="*/ 1100645 w 1135555"/>
                  <a:gd name="connsiteY100" fmla="*/ 665826 h 1885950"/>
                  <a:gd name="connsiteX101" fmla="*/ 933195 w 1135555"/>
                  <a:gd name="connsiteY101" fmla="*/ 620478 h 1885950"/>
                  <a:gd name="connsiteX102" fmla="*/ 1121190 w 1135555"/>
                  <a:gd name="connsiteY102" fmla="*/ 512578 h 1885950"/>
                  <a:gd name="connsiteX103" fmla="*/ 1131763 w 1135555"/>
                  <a:gd name="connsiteY103" fmla="*/ 473576 h 1885950"/>
                  <a:gd name="connsiteX104" fmla="*/ 1131763 w 1135555"/>
                  <a:gd name="connsiteY104" fmla="*/ 473573 h 1885950"/>
                  <a:gd name="connsiteX105" fmla="*/ 313918 w 1135555"/>
                  <a:gd name="connsiteY105" fmla="*/ 1085850 h 1885950"/>
                  <a:gd name="connsiteX106" fmla="*/ 171043 w 1135555"/>
                  <a:gd name="connsiteY106" fmla="*/ 942975 h 1885950"/>
                  <a:gd name="connsiteX107" fmla="*/ 313918 w 1135555"/>
                  <a:gd name="connsiteY107" fmla="*/ 800100 h 1885950"/>
                  <a:gd name="connsiteX108" fmla="*/ 456793 w 1135555"/>
                  <a:gd name="connsiteY108" fmla="*/ 942975 h 1885950"/>
                  <a:gd name="connsiteX109" fmla="*/ 313918 w 1135555"/>
                  <a:gd name="connsiteY109"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383430 h 1885950"/>
                  <a:gd name="connsiteX39" fmla="*/ 285400 w 1135555"/>
                  <a:gd name="connsiteY39" fmla="*/ 1559795 h 1885950"/>
                  <a:gd name="connsiteX40" fmla="*/ 122322 w 1135555"/>
                  <a:gd name="connsiteY40" fmla="*/ 1722873 h 1885950"/>
                  <a:gd name="connsiteX41" fmla="*/ 123025 w 1135555"/>
                  <a:gd name="connsiteY41" fmla="*/ 1763278 h 1885950"/>
                  <a:gd name="connsiteX42" fmla="*/ 162727 w 1135555"/>
                  <a:gd name="connsiteY42" fmla="*/ 1763278 h 1885950"/>
                  <a:gd name="connsiteX43" fmla="*/ 285400 w 1135555"/>
                  <a:gd name="connsiteY43" fmla="*/ 1640605 h 1885950"/>
                  <a:gd name="connsiteX44" fmla="*/ 285400 w 1135555"/>
                  <a:gd name="connsiteY44" fmla="*/ 1857375 h 1885950"/>
                  <a:gd name="connsiteX45" fmla="*/ 313975 w 1135555"/>
                  <a:gd name="connsiteY45" fmla="*/ 1885950 h 1885950"/>
                  <a:gd name="connsiteX46" fmla="*/ 342550 w 1135555"/>
                  <a:gd name="connsiteY46" fmla="*/ 1857375 h 1885950"/>
                  <a:gd name="connsiteX47" fmla="*/ 342550 w 1135555"/>
                  <a:gd name="connsiteY47" fmla="*/ 1640605 h 1885950"/>
                  <a:gd name="connsiteX48" fmla="*/ 465222 w 1135555"/>
                  <a:gd name="connsiteY48" fmla="*/ 1763278 h 1885950"/>
                  <a:gd name="connsiteX49" fmla="*/ 505627 w 1135555"/>
                  <a:gd name="connsiteY49" fmla="*/ 1763980 h 1885950"/>
                  <a:gd name="connsiteX50" fmla="*/ 506330 w 1135555"/>
                  <a:gd name="connsiteY50" fmla="*/ 1723575 h 1885950"/>
                  <a:gd name="connsiteX51" fmla="*/ 505627 w 1135555"/>
                  <a:gd name="connsiteY51" fmla="*/ 1722873 h 1885950"/>
                  <a:gd name="connsiteX52" fmla="*/ 342550 w 1135555"/>
                  <a:gd name="connsiteY52" fmla="*/ 1559795 h 1885950"/>
                  <a:gd name="connsiteX53" fmla="*/ 342550 w 1135555"/>
                  <a:gd name="connsiteY53" fmla="*/ 1383430 h 1885950"/>
                  <a:gd name="connsiteX54" fmla="*/ 579522 w 1135555"/>
                  <a:gd name="connsiteY54" fmla="*/ 1620403 h 1885950"/>
                  <a:gd name="connsiteX55" fmla="*/ 619927 w 1135555"/>
                  <a:gd name="connsiteY55" fmla="*/ 1621105 h 1885950"/>
                  <a:gd name="connsiteX56" fmla="*/ 620630 w 1135555"/>
                  <a:gd name="connsiteY56" fmla="*/ 1580700 h 1885950"/>
                  <a:gd name="connsiteX57" fmla="*/ 619927 w 1135555"/>
                  <a:gd name="connsiteY57" fmla="*/ 1579998 h 1885950"/>
                  <a:gd name="connsiteX58" fmla="*/ 342550 w 1135555"/>
                  <a:gd name="connsiteY58" fmla="*/ 1302620 h 1885950"/>
                  <a:gd name="connsiteX59" fmla="*/ 342550 w 1135555"/>
                  <a:gd name="connsiteY59" fmla="*/ 1140714 h 1885950"/>
                  <a:gd name="connsiteX60" fmla="*/ 469766 w 1135555"/>
                  <a:gd name="connsiteY60" fmla="*/ 1068134 h 1885950"/>
                  <a:gd name="connsiteX61" fmla="*/ 609155 w 1135555"/>
                  <a:gd name="connsiteY61" fmla="*/ 1150401 h 1885950"/>
                  <a:gd name="connsiteX62" fmla="*/ 706967 w 1135555"/>
                  <a:gd name="connsiteY62" fmla="*/ 1530277 h 1885950"/>
                  <a:gd name="connsiteX63" fmla="*/ 734599 w 1135555"/>
                  <a:gd name="connsiteY63" fmla="*/ 1551737 h 1885950"/>
                  <a:gd name="connsiteX64" fmla="*/ 741743 w 1135555"/>
                  <a:gd name="connsiteY64" fmla="*/ 1550823 h 1885950"/>
                  <a:gd name="connsiteX65" fmla="*/ 762288 w 1135555"/>
                  <a:gd name="connsiteY65" fmla="*/ 1516047 h 1885950"/>
                  <a:gd name="connsiteX66" fmla="*/ 678678 w 1135555"/>
                  <a:gd name="connsiteY66" fmla="*/ 1191578 h 1885950"/>
                  <a:gd name="connsiteX67" fmla="*/ 830554 w 1135555"/>
                  <a:gd name="connsiteY67" fmla="*/ 1281217 h 1885950"/>
                  <a:gd name="connsiteX68" fmla="*/ 888132 w 1135555"/>
                  <a:gd name="connsiteY68" fmla="*/ 1504474 h 1885950"/>
                  <a:gd name="connsiteX69" fmla="*/ 915793 w 1135555"/>
                  <a:gd name="connsiteY69" fmla="*/ 1525905 h 1885950"/>
                  <a:gd name="connsiteX70" fmla="*/ 922937 w 1135555"/>
                  <a:gd name="connsiteY70" fmla="*/ 1525019 h 1885950"/>
                  <a:gd name="connsiteX71" fmla="*/ 943494 w 1135555"/>
                  <a:gd name="connsiteY71" fmla="*/ 1490226 h 1885950"/>
                  <a:gd name="connsiteX72" fmla="*/ 943482 w 1135555"/>
                  <a:gd name="connsiteY72" fmla="*/ 1490186 h 1885950"/>
                  <a:gd name="connsiteX73" fmla="*/ 900191 w 1135555"/>
                  <a:gd name="connsiteY73" fmla="*/ 1322222 h 1885950"/>
                  <a:gd name="connsiteX74" fmla="*/ 1086872 w 1135555"/>
                  <a:gd name="connsiteY74" fmla="*/ 1432408 h 1885950"/>
                  <a:gd name="connsiteX75" fmla="*/ 1126005 w 1135555"/>
                  <a:gd name="connsiteY75" fmla="*/ 1422306 h 1885950"/>
                  <a:gd name="connsiteX76" fmla="*/ 1115904 w 1135555"/>
                  <a:gd name="connsiteY76" fmla="*/ 1383173 h 1885950"/>
                  <a:gd name="connsiteX77" fmla="*/ 929252 w 1135555"/>
                  <a:gd name="connsiteY77" fmla="*/ 1272988 h 1885950"/>
                  <a:gd name="connsiteX78" fmla="*/ 1097244 w 1135555"/>
                  <a:gd name="connsiteY78" fmla="*/ 1229725 h 1885950"/>
                  <a:gd name="connsiteX79" fmla="*/ 1117775 w 1135555"/>
                  <a:gd name="connsiteY79" fmla="*/ 1194907 h 1885950"/>
                  <a:gd name="connsiteX80" fmla="*/ 1082957 w 1135555"/>
                  <a:gd name="connsiteY80" fmla="*/ 1174375 h 1885950"/>
                  <a:gd name="connsiteX81" fmla="*/ 859557 w 1135555"/>
                  <a:gd name="connsiteY81" fmla="*/ 1231925 h 1885950"/>
                  <a:gd name="connsiteX82" fmla="*/ 707681 w 1135555"/>
                  <a:gd name="connsiteY82" fmla="*/ 1142286 h 1885950"/>
                  <a:gd name="connsiteX83" fmla="*/ 1032207 w 1135555"/>
                  <a:gd name="connsiteY83" fmla="*/ 1058675 h 1885950"/>
                  <a:gd name="connsiteX84" fmla="*/ 1052753 w 1135555"/>
                  <a:gd name="connsiteY84" fmla="*/ 1023842 h 1885950"/>
                  <a:gd name="connsiteX85" fmla="*/ 1017920 w 1135555"/>
                  <a:gd name="connsiteY85" fmla="*/ 1003297 h 1885950"/>
                  <a:gd name="connsiteX86" fmla="*/ 638130 w 1135555"/>
                  <a:gd name="connsiteY86" fmla="*/ 1101195 h 1885950"/>
                  <a:gd name="connsiteX87" fmla="*/ 498855 w 1135555"/>
                  <a:gd name="connsiteY87" fmla="*/ 1018956 h 1885950"/>
                  <a:gd name="connsiteX88" fmla="*/ 499684 w 1135555"/>
                  <a:gd name="connsiteY88" fmla="*/ 869280 h 1885950"/>
                  <a:gd name="connsiteX89" fmla="*/ 640016 w 1135555"/>
                  <a:gd name="connsiteY89" fmla="*/ 788670 h 1885950"/>
                  <a:gd name="connsiteX90" fmla="*/ 1018692 w 1135555"/>
                  <a:gd name="connsiteY90" fmla="*/ 891140 h 1885950"/>
                  <a:gd name="connsiteX91" fmla="*/ 1026178 w 1135555"/>
                  <a:gd name="connsiteY91" fmla="*/ 892169 h 1885950"/>
                  <a:gd name="connsiteX92" fmla="*/ 1054716 w 1135555"/>
                  <a:gd name="connsiteY92" fmla="*/ 863559 h 1885950"/>
                  <a:gd name="connsiteX93" fmla="*/ 1033636 w 1135555"/>
                  <a:gd name="connsiteY93" fmla="*/ 836019 h 1885950"/>
                  <a:gd name="connsiteX94" fmla="*/ 710110 w 1135555"/>
                  <a:gd name="connsiteY94" fmla="*/ 748494 h 1885950"/>
                  <a:gd name="connsiteX95" fmla="*/ 863101 w 1135555"/>
                  <a:gd name="connsiteY95" fmla="*/ 660711 h 1885950"/>
                  <a:gd name="connsiteX96" fmla="*/ 1085728 w 1135555"/>
                  <a:gd name="connsiteY96" fmla="*/ 720947 h 1885950"/>
                  <a:gd name="connsiteX97" fmla="*/ 1093187 w 1135555"/>
                  <a:gd name="connsiteY97" fmla="*/ 721976 h 1885950"/>
                  <a:gd name="connsiteX98" fmla="*/ 1121724 w 1135555"/>
                  <a:gd name="connsiteY98" fmla="*/ 693367 h 1885950"/>
                  <a:gd name="connsiteX99" fmla="*/ 1100645 w 1135555"/>
                  <a:gd name="connsiteY99" fmla="*/ 665826 h 1885950"/>
                  <a:gd name="connsiteX100" fmla="*/ 933195 w 1135555"/>
                  <a:gd name="connsiteY100" fmla="*/ 620478 h 1885950"/>
                  <a:gd name="connsiteX101" fmla="*/ 1121190 w 1135555"/>
                  <a:gd name="connsiteY101" fmla="*/ 512578 h 1885950"/>
                  <a:gd name="connsiteX102" fmla="*/ 1131763 w 1135555"/>
                  <a:gd name="connsiteY102" fmla="*/ 473576 h 1885950"/>
                  <a:gd name="connsiteX103" fmla="*/ 1131763 w 1135555"/>
                  <a:gd name="connsiteY103" fmla="*/ 473573 h 1885950"/>
                  <a:gd name="connsiteX104" fmla="*/ 313918 w 1135555"/>
                  <a:gd name="connsiteY104" fmla="*/ 1085850 h 1885950"/>
                  <a:gd name="connsiteX105" fmla="*/ 171043 w 1135555"/>
                  <a:gd name="connsiteY105" fmla="*/ 942975 h 1885950"/>
                  <a:gd name="connsiteX106" fmla="*/ 313918 w 1135555"/>
                  <a:gd name="connsiteY106" fmla="*/ 800100 h 1885950"/>
                  <a:gd name="connsiteX107" fmla="*/ 456793 w 1135555"/>
                  <a:gd name="connsiteY107" fmla="*/ 942975 h 1885950"/>
                  <a:gd name="connsiteX108" fmla="*/ 313918 w 1135555"/>
                  <a:gd name="connsiteY108"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559795 h 1885950"/>
                  <a:gd name="connsiteX39" fmla="*/ 122322 w 1135555"/>
                  <a:gd name="connsiteY39" fmla="*/ 1722873 h 1885950"/>
                  <a:gd name="connsiteX40" fmla="*/ 123025 w 1135555"/>
                  <a:gd name="connsiteY40" fmla="*/ 1763278 h 1885950"/>
                  <a:gd name="connsiteX41" fmla="*/ 162727 w 1135555"/>
                  <a:gd name="connsiteY41" fmla="*/ 1763278 h 1885950"/>
                  <a:gd name="connsiteX42" fmla="*/ 285400 w 1135555"/>
                  <a:gd name="connsiteY42" fmla="*/ 1640605 h 1885950"/>
                  <a:gd name="connsiteX43" fmla="*/ 285400 w 1135555"/>
                  <a:gd name="connsiteY43" fmla="*/ 1857375 h 1885950"/>
                  <a:gd name="connsiteX44" fmla="*/ 313975 w 1135555"/>
                  <a:gd name="connsiteY44" fmla="*/ 1885950 h 1885950"/>
                  <a:gd name="connsiteX45" fmla="*/ 342550 w 1135555"/>
                  <a:gd name="connsiteY45" fmla="*/ 1857375 h 1885950"/>
                  <a:gd name="connsiteX46" fmla="*/ 342550 w 1135555"/>
                  <a:gd name="connsiteY46" fmla="*/ 1640605 h 1885950"/>
                  <a:gd name="connsiteX47" fmla="*/ 465222 w 1135555"/>
                  <a:gd name="connsiteY47" fmla="*/ 1763278 h 1885950"/>
                  <a:gd name="connsiteX48" fmla="*/ 505627 w 1135555"/>
                  <a:gd name="connsiteY48" fmla="*/ 1763980 h 1885950"/>
                  <a:gd name="connsiteX49" fmla="*/ 506330 w 1135555"/>
                  <a:gd name="connsiteY49" fmla="*/ 1723575 h 1885950"/>
                  <a:gd name="connsiteX50" fmla="*/ 505627 w 1135555"/>
                  <a:gd name="connsiteY50" fmla="*/ 1722873 h 1885950"/>
                  <a:gd name="connsiteX51" fmla="*/ 342550 w 1135555"/>
                  <a:gd name="connsiteY51" fmla="*/ 1559795 h 1885950"/>
                  <a:gd name="connsiteX52" fmla="*/ 342550 w 1135555"/>
                  <a:gd name="connsiteY52" fmla="*/ 1383430 h 1885950"/>
                  <a:gd name="connsiteX53" fmla="*/ 579522 w 1135555"/>
                  <a:gd name="connsiteY53" fmla="*/ 1620403 h 1885950"/>
                  <a:gd name="connsiteX54" fmla="*/ 619927 w 1135555"/>
                  <a:gd name="connsiteY54" fmla="*/ 1621105 h 1885950"/>
                  <a:gd name="connsiteX55" fmla="*/ 620630 w 1135555"/>
                  <a:gd name="connsiteY55" fmla="*/ 1580700 h 1885950"/>
                  <a:gd name="connsiteX56" fmla="*/ 619927 w 1135555"/>
                  <a:gd name="connsiteY56" fmla="*/ 1579998 h 1885950"/>
                  <a:gd name="connsiteX57" fmla="*/ 342550 w 1135555"/>
                  <a:gd name="connsiteY57" fmla="*/ 1302620 h 1885950"/>
                  <a:gd name="connsiteX58" fmla="*/ 342550 w 1135555"/>
                  <a:gd name="connsiteY58" fmla="*/ 1140714 h 1885950"/>
                  <a:gd name="connsiteX59" fmla="*/ 469766 w 1135555"/>
                  <a:gd name="connsiteY59" fmla="*/ 1068134 h 1885950"/>
                  <a:gd name="connsiteX60" fmla="*/ 609155 w 1135555"/>
                  <a:gd name="connsiteY60" fmla="*/ 1150401 h 1885950"/>
                  <a:gd name="connsiteX61" fmla="*/ 706967 w 1135555"/>
                  <a:gd name="connsiteY61" fmla="*/ 1530277 h 1885950"/>
                  <a:gd name="connsiteX62" fmla="*/ 734599 w 1135555"/>
                  <a:gd name="connsiteY62" fmla="*/ 1551737 h 1885950"/>
                  <a:gd name="connsiteX63" fmla="*/ 741743 w 1135555"/>
                  <a:gd name="connsiteY63" fmla="*/ 1550823 h 1885950"/>
                  <a:gd name="connsiteX64" fmla="*/ 762288 w 1135555"/>
                  <a:gd name="connsiteY64" fmla="*/ 1516047 h 1885950"/>
                  <a:gd name="connsiteX65" fmla="*/ 678678 w 1135555"/>
                  <a:gd name="connsiteY65" fmla="*/ 1191578 h 1885950"/>
                  <a:gd name="connsiteX66" fmla="*/ 830554 w 1135555"/>
                  <a:gd name="connsiteY66" fmla="*/ 1281217 h 1885950"/>
                  <a:gd name="connsiteX67" fmla="*/ 888132 w 1135555"/>
                  <a:gd name="connsiteY67" fmla="*/ 1504474 h 1885950"/>
                  <a:gd name="connsiteX68" fmla="*/ 915793 w 1135555"/>
                  <a:gd name="connsiteY68" fmla="*/ 1525905 h 1885950"/>
                  <a:gd name="connsiteX69" fmla="*/ 922937 w 1135555"/>
                  <a:gd name="connsiteY69" fmla="*/ 1525019 h 1885950"/>
                  <a:gd name="connsiteX70" fmla="*/ 943494 w 1135555"/>
                  <a:gd name="connsiteY70" fmla="*/ 1490226 h 1885950"/>
                  <a:gd name="connsiteX71" fmla="*/ 943482 w 1135555"/>
                  <a:gd name="connsiteY71" fmla="*/ 1490186 h 1885950"/>
                  <a:gd name="connsiteX72" fmla="*/ 900191 w 1135555"/>
                  <a:gd name="connsiteY72" fmla="*/ 1322222 h 1885950"/>
                  <a:gd name="connsiteX73" fmla="*/ 1086872 w 1135555"/>
                  <a:gd name="connsiteY73" fmla="*/ 1432408 h 1885950"/>
                  <a:gd name="connsiteX74" fmla="*/ 1126005 w 1135555"/>
                  <a:gd name="connsiteY74" fmla="*/ 1422306 h 1885950"/>
                  <a:gd name="connsiteX75" fmla="*/ 1115904 w 1135555"/>
                  <a:gd name="connsiteY75" fmla="*/ 1383173 h 1885950"/>
                  <a:gd name="connsiteX76" fmla="*/ 929252 w 1135555"/>
                  <a:gd name="connsiteY76" fmla="*/ 1272988 h 1885950"/>
                  <a:gd name="connsiteX77" fmla="*/ 1097244 w 1135555"/>
                  <a:gd name="connsiteY77" fmla="*/ 1229725 h 1885950"/>
                  <a:gd name="connsiteX78" fmla="*/ 1117775 w 1135555"/>
                  <a:gd name="connsiteY78" fmla="*/ 1194907 h 1885950"/>
                  <a:gd name="connsiteX79" fmla="*/ 1082957 w 1135555"/>
                  <a:gd name="connsiteY79" fmla="*/ 1174375 h 1885950"/>
                  <a:gd name="connsiteX80" fmla="*/ 859557 w 1135555"/>
                  <a:gd name="connsiteY80" fmla="*/ 1231925 h 1885950"/>
                  <a:gd name="connsiteX81" fmla="*/ 707681 w 1135555"/>
                  <a:gd name="connsiteY81" fmla="*/ 1142286 h 1885950"/>
                  <a:gd name="connsiteX82" fmla="*/ 1032207 w 1135555"/>
                  <a:gd name="connsiteY82" fmla="*/ 1058675 h 1885950"/>
                  <a:gd name="connsiteX83" fmla="*/ 1052753 w 1135555"/>
                  <a:gd name="connsiteY83" fmla="*/ 1023842 h 1885950"/>
                  <a:gd name="connsiteX84" fmla="*/ 1017920 w 1135555"/>
                  <a:gd name="connsiteY84" fmla="*/ 1003297 h 1885950"/>
                  <a:gd name="connsiteX85" fmla="*/ 638130 w 1135555"/>
                  <a:gd name="connsiteY85" fmla="*/ 1101195 h 1885950"/>
                  <a:gd name="connsiteX86" fmla="*/ 498855 w 1135555"/>
                  <a:gd name="connsiteY86" fmla="*/ 1018956 h 1885950"/>
                  <a:gd name="connsiteX87" fmla="*/ 499684 w 1135555"/>
                  <a:gd name="connsiteY87" fmla="*/ 869280 h 1885950"/>
                  <a:gd name="connsiteX88" fmla="*/ 640016 w 1135555"/>
                  <a:gd name="connsiteY88" fmla="*/ 788670 h 1885950"/>
                  <a:gd name="connsiteX89" fmla="*/ 1018692 w 1135555"/>
                  <a:gd name="connsiteY89" fmla="*/ 891140 h 1885950"/>
                  <a:gd name="connsiteX90" fmla="*/ 1026178 w 1135555"/>
                  <a:gd name="connsiteY90" fmla="*/ 892169 h 1885950"/>
                  <a:gd name="connsiteX91" fmla="*/ 1054716 w 1135555"/>
                  <a:gd name="connsiteY91" fmla="*/ 863559 h 1885950"/>
                  <a:gd name="connsiteX92" fmla="*/ 1033636 w 1135555"/>
                  <a:gd name="connsiteY92" fmla="*/ 836019 h 1885950"/>
                  <a:gd name="connsiteX93" fmla="*/ 710110 w 1135555"/>
                  <a:gd name="connsiteY93" fmla="*/ 748494 h 1885950"/>
                  <a:gd name="connsiteX94" fmla="*/ 863101 w 1135555"/>
                  <a:gd name="connsiteY94" fmla="*/ 660711 h 1885950"/>
                  <a:gd name="connsiteX95" fmla="*/ 1085728 w 1135555"/>
                  <a:gd name="connsiteY95" fmla="*/ 720947 h 1885950"/>
                  <a:gd name="connsiteX96" fmla="*/ 1093187 w 1135555"/>
                  <a:gd name="connsiteY96" fmla="*/ 721976 h 1885950"/>
                  <a:gd name="connsiteX97" fmla="*/ 1121724 w 1135555"/>
                  <a:gd name="connsiteY97" fmla="*/ 693367 h 1885950"/>
                  <a:gd name="connsiteX98" fmla="*/ 1100645 w 1135555"/>
                  <a:gd name="connsiteY98" fmla="*/ 665826 h 1885950"/>
                  <a:gd name="connsiteX99" fmla="*/ 933195 w 1135555"/>
                  <a:gd name="connsiteY99" fmla="*/ 620478 h 1885950"/>
                  <a:gd name="connsiteX100" fmla="*/ 1121190 w 1135555"/>
                  <a:gd name="connsiteY100" fmla="*/ 512578 h 1885950"/>
                  <a:gd name="connsiteX101" fmla="*/ 1131763 w 1135555"/>
                  <a:gd name="connsiteY101" fmla="*/ 473576 h 1885950"/>
                  <a:gd name="connsiteX102" fmla="*/ 1131763 w 1135555"/>
                  <a:gd name="connsiteY102" fmla="*/ 473573 h 1885950"/>
                  <a:gd name="connsiteX103" fmla="*/ 313918 w 1135555"/>
                  <a:gd name="connsiteY103" fmla="*/ 1085850 h 1885950"/>
                  <a:gd name="connsiteX104" fmla="*/ 171043 w 1135555"/>
                  <a:gd name="connsiteY104" fmla="*/ 942975 h 1885950"/>
                  <a:gd name="connsiteX105" fmla="*/ 313918 w 1135555"/>
                  <a:gd name="connsiteY105" fmla="*/ 800100 h 1885950"/>
                  <a:gd name="connsiteX106" fmla="*/ 456793 w 1135555"/>
                  <a:gd name="connsiteY106" fmla="*/ 942975 h 1885950"/>
                  <a:gd name="connsiteX107" fmla="*/ 313918 w 1135555"/>
                  <a:gd name="connsiteY107"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2322 w 1135555"/>
                  <a:gd name="connsiteY38" fmla="*/ 1722873 h 1885950"/>
                  <a:gd name="connsiteX39" fmla="*/ 123025 w 1135555"/>
                  <a:gd name="connsiteY39" fmla="*/ 1763278 h 1885950"/>
                  <a:gd name="connsiteX40" fmla="*/ 162727 w 1135555"/>
                  <a:gd name="connsiteY40" fmla="*/ 1763278 h 1885950"/>
                  <a:gd name="connsiteX41" fmla="*/ 285400 w 1135555"/>
                  <a:gd name="connsiteY41" fmla="*/ 1640605 h 1885950"/>
                  <a:gd name="connsiteX42" fmla="*/ 285400 w 1135555"/>
                  <a:gd name="connsiteY42" fmla="*/ 1857375 h 1885950"/>
                  <a:gd name="connsiteX43" fmla="*/ 313975 w 1135555"/>
                  <a:gd name="connsiteY43" fmla="*/ 1885950 h 1885950"/>
                  <a:gd name="connsiteX44" fmla="*/ 342550 w 1135555"/>
                  <a:gd name="connsiteY44" fmla="*/ 1857375 h 1885950"/>
                  <a:gd name="connsiteX45" fmla="*/ 342550 w 1135555"/>
                  <a:gd name="connsiteY45" fmla="*/ 1640605 h 1885950"/>
                  <a:gd name="connsiteX46" fmla="*/ 465222 w 1135555"/>
                  <a:gd name="connsiteY46" fmla="*/ 1763278 h 1885950"/>
                  <a:gd name="connsiteX47" fmla="*/ 505627 w 1135555"/>
                  <a:gd name="connsiteY47" fmla="*/ 1763980 h 1885950"/>
                  <a:gd name="connsiteX48" fmla="*/ 506330 w 1135555"/>
                  <a:gd name="connsiteY48" fmla="*/ 1723575 h 1885950"/>
                  <a:gd name="connsiteX49" fmla="*/ 505627 w 1135555"/>
                  <a:gd name="connsiteY49" fmla="*/ 1722873 h 1885950"/>
                  <a:gd name="connsiteX50" fmla="*/ 342550 w 1135555"/>
                  <a:gd name="connsiteY50" fmla="*/ 1559795 h 1885950"/>
                  <a:gd name="connsiteX51" fmla="*/ 342550 w 1135555"/>
                  <a:gd name="connsiteY51" fmla="*/ 1383430 h 1885950"/>
                  <a:gd name="connsiteX52" fmla="*/ 579522 w 1135555"/>
                  <a:gd name="connsiteY52" fmla="*/ 1620403 h 1885950"/>
                  <a:gd name="connsiteX53" fmla="*/ 619927 w 1135555"/>
                  <a:gd name="connsiteY53" fmla="*/ 1621105 h 1885950"/>
                  <a:gd name="connsiteX54" fmla="*/ 620630 w 1135555"/>
                  <a:gd name="connsiteY54" fmla="*/ 1580700 h 1885950"/>
                  <a:gd name="connsiteX55" fmla="*/ 619927 w 1135555"/>
                  <a:gd name="connsiteY55" fmla="*/ 1579998 h 1885950"/>
                  <a:gd name="connsiteX56" fmla="*/ 342550 w 1135555"/>
                  <a:gd name="connsiteY56" fmla="*/ 1302620 h 1885950"/>
                  <a:gd name="connsiteX57" fmla="*/ 342550 w 1135555"/>
                  <a:gd name="connsiteY57" fmla="*/ 1140714 h 1885950"/>
                  <a:gd name="connsiteX58" fmla="*/ 469766 w 1135555"/>
                  <a:gd name="connsiteY58" fmla="*/ 1068134 h 1885950"/>
                  <a:gd name="connsiteX59" fmla="*/ 609155 w 1135555"/>
                  <a:gd name="connsiteY59" fmla="*/ 1150401 h 1885950"/>
                  <a:gd name="connsiteX60" fmla="*/ 706967 w 1135555"/>
                  <a:gd name="connsiteY60" fmla="*/ 1530277 h 1885950"/>
                  <a:gd name="connsiteX61" fmla="*/ 734599 w 1135555"/>
                  <a:gd name="connsiteY61" fmla="*/ 1551737 h 1885950"/>
                  <a:gd name="connsiteX62" fmla="*/ 741743 w 1135555"/>
                  <a:gd name="connsiteY62" fmla="*/ 1550823 h 1885950"/>
                  <a:gd name="connsiteX63" fmla="*/ 762288 w 1135555"/>
                  <a:gd name="connsiteY63" fmla="*/ 1516047 h 1885950"/>
                  <a:gd name="connsiteX64" fmla="*/ 678678 w 1135555"/>
                  <a:gd name="connsiteY64" fmla="*/ 1191578 h 1885950"/>
                  <a:gd name="connsiteX65" fmla="*/ 830554 w 1135555"/>
                  <a:gd name="connsiteY65" fmla="*/ 1281217 h 1885950"/>
                  <a:gd name="connsiteX66" fmla="*/ 888132 w 1135555"/>
                  <a:gd name="connsiteY66" fmla="*/ 1504474 h 1885950"/>
                  <a:gd name="connsiteX67" fmla="*/ 915793 w 1135555"/>
                  <a:gd name="connsiteY67" fmla="*/ 1525905 h 1885950"/>
                  <a:gd name="connsiteX68" fmla="*/ 922937 w 1135555"/>
                  <a:gd name="connsiteY68" fmla="*/ 1525019 h 1885950"/>
                  <a:gd name="connsiteX69" fmla="*/ 943494 w 1135555"/>
                  <a:gd name="connsiteY69" fmla="*/ 1490226 h 1885950"/>
                  <a:gd name="connsiteX70" fmla="*/ 943482 w 1135555"/>
                  <a:gd name="connsiteY70" fmla="*/ 1490186 h 1885950"/>
                  <a:gd name="connsiteX71" fmla="*/ 900191 w 1135555"/>
                  <a:gd name="connsiteY71" fmla="*/ 1322222 h 1885950"/>
                  <a:gd name="connsiteX72" fmla="*/ 1086872 w 1135555"/>
                  <a:gd name="connsiteY72" fmla="*/ 1432408 h 1885950"/>
                  <a:gd name="connsiteX73" fmla="*/ 1126005 w 1135555"/>
                  <a:gd name="connsiteY73" fmla="*/ 1422306 h 1885950"/>
                  <a:gd name="connsiteX74" fmla="*/ 1115904 w 1135555"/>
                  <a:gd name="connsiteY74" fmla="*/ 1383173 h 1885950"/>
                  <a:gd name="connsiteX75" fmla="*/ 929252 w 1135555"/>
                  <a:gd name="connsiteY75" fmla="*/ 1272988 h 1885950"/>
                  <a:gd name="connsiteX76" fmla="*/ 1097244 w 1135555"/>
                  <a:gd name="connsiteY76" fmla="*/ 1229725 h 1885950"/>
                  <a:gd name="connsiteX77" fmla="*/ 1117775 w 1135555"/>
                  <a:gd name="connsiteY77" fmla="*/ 1194907 h 1885950"/>
                  <a:gd name="connsiteX78" fmla="*/ 1082957 w 1135555"/>
                  <a:gd name="connsiteY78" fmla="*/ 1174375 h 1885950"/>
                  <a:gd name="connsiteX79" fmla="*/ 859557 w 1135555"/>
                  <a:gd name="connsiteY79" fmla="*/ 1231925 h 1885950"/>
                  <a:gd name="connsiteX80" fmla="*/ 707681 w 1135555"/>
                  <a:gd name="connsiteY80" fmla="*/ 1142286 h 1885950"/>
                  <a:gd name="connsiteX81" fmla="*/ 1032207 w 1135555"/>
                  <a:gd name="connsiteY81" fmla="*/ 1058675 h 1885950"/>
                  <a:gd name="connsiteX82" fmla="*/ 1052753 w 1135555"/>
                  <a:gd name="connsiteY82" fmla="*/ 1023842 h 1885950"/>
                  <a:gd name="connsiteX83" fmla="*/ 1017920 w 1135555"/>
                  <a:gd name="connsiteY83" fmla="*/ 1003297 h 1885950"/>
                  <a:gd name="connsiteX84" fmla="*/ 638130 w 1135555"/>
                  <a:gd name="connsiteY84" fmla="*/ 1101195 h 1885950"/>
                  <a:gd name="connsiteX85" fmla="*/ 498855 w 1135555"/>
                  <a:gd name="connsiteY85" fmla="*/ 1018956 h 1885950"/>
                  <a:gd name="connsiteX86" fmla="*/ 499684 w 1135555"/>
                  <a:gd name="connsiteY86" fmla="*/ 869280 h 1885950"/>
                  <a:gd name="connsiteX87" fmla="*/ 640016 w 1135555"/>
                  <a:gd name="connsiteY87" fmla="*/ 788670 h 1885950"/>
                  <a:gd name="connsiteX88" fmla="*/ 1018692 w 1135555"/>
                  <a:gd name="connsiteY88" fmla="*/ 891140 h 1885950"/>
                  <a:gd name="connsiteX89" fmla="*/ 1026178 w 1135555"/>
                  <a:gd name="connsiteY89" fmla="*/ 892169 h 1885950"/>
                  <a:gd name="connsiteX90" fmla="*/ 1054716 w 1135555"/>
                  <a:gd name="connsiteY90" fmla="*/ 863559 h 1885950"/>
                  <a:gd name="connsiteX91" fmla="*/ 1033636 w 1135555"/>
                  <a:gd name="connsiteY91" fmla="*/ 836019 h 1885950"/>
                  <a:gd name="connsiteX92" fmla="*/ 710110 w 1135555"/>
                  <a:gd name="connsiteY92" fmla="*/ 748494 h 1885950"/>
                  <a:gd name="connsiteX93" fmla="*/ 863101 w 1135555"/>
                  <a:gd name="connsiteY93" fmla="*/ 660711 h 1885950"/>
                  <a:gd name="connsiteX94" fmla="*/ 1085728 w 1135555"/>
                  <a:gd name="connsiteY94" fmla="*/ 720947 h 1885950"/>
                  <a:gd name="connsiteX95" fmla="*/ 1093187 w 1135555"/>
                  <a:gd name="connsiteY95" fmla="*/ 721976 h 1885950"/>
                  <a:gd name="connsiteX96" fmla="*/ 1121724 w 1135555"/>
                  <a:gd name="connsiteY96" fmla="*/ 693367 h 1885950"/>
                  <a:gd name="connsiteX97" fmla="*/ 1100645 w 1135555"/>
                  <a:gd name="connsiteY97" fmla="*/ 665826 h 1885950"/>
                  <a:gd name="connsiteX98" fmla="*/ 933195 w 1135555"/>
                  <a:gd name="connsiteY98" fmla="*/ 620478 h 1885950"/>
                  <a:gd name="connsiteX99" fmla="*/ 1121190 w 1135555"/>
                  <a:gd name="connsiteY99" fmla="*/ 512578 h 1885950"/>
                  <a:gd name="connsiteX100" fmla="*/ 1131763 w 1135555"/>
                  <a:gd name="connsiteY100" fmla="*/ 473576 h 1885950"/>
                  <a:gd name="connsiteX101" fmla="*/ 1131763 w 1135555"/>
                  <a:gd name="connsiteY101" fmla="*/ 473573 h 1885950"/>
                  <a:gd name="connsiteX102" fmla="*/ 313918 w 1135555"/>
                  <a:gd name="connsiteY102" fmla="*/ 1085850 h 1885950"/>
                  <a:gd name="connsiteX103" fmla="*/ 171043 w 1135555"/>
                  <a:gd name="connsiteY103" fmla="*/ 942975 h 1885950"/>
                  <a:gd name="connsiteX104" fmla="*/ 313918 w 1135555"/>
                  <a:gd name="connsiteY104" fmla="*/ 800100 h 1885950"/>
                  <a:gd name="connsiteX105" fmla="*/ 456793 w 1135555"/>
                  <a:gd name="connsiteY105" fmla="*/ 942975 h 1885950"/>
                  <a:gd name="connsiteX106" fmla="*/ 313918 w 1135555"/>
                  <a:gd name="connsiteY106"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23025 w 1135555"/>
                  <a:gd name="connsiteY38" fmla="*/ 1763278 h 1885950"/>
                  <a:gd name="connsiteX39" fmla="*/ 162727 w 1135555"/>
                  <a:gd name="connsiteY39" fmla="*/ 1763278 h 1885950"/>
                  <a:gd name="connsiteX40" fmla="*/ 285400 w 1135555"/>
                  <a:gd name="connsiteY40" fmla="*/ 1640605 h 1885950"/>
                  <a:gd name="connsiteX41" fmla="*/ 285400 w 1135555"/>
                  <a:gd name="connsiteY41" fmla="*/ 1857375 h 1885950"/>
                  <a:gd name="connsiteX42" fmla="*/ 313975 w 1135555"/>
                  <a:gd name="connsiteY42" fmla="*/ 1885950 h 1885950"/>
                  <a:gd name="connsiteX43" fmla="*/ 342550 w 1135555"/>
                  <a:gd name="connsiteY43" fmla="*/ 1857375 h 1885950"/>
                  <a:gd name="connsiteX44" fmla="*/ 342550 w 1135555"/>
                  <a:gd name="connsiteY44" fmla="*/ 1640605 h 1885950"/>
                  <a:gd name="connsiteX45" fmla="*/ 465222 w 1135555"/>
                  <a:gd name="connsiteY45" fmla="*/ 1763278 h 1885950"/>
                  <a:gd name="connsiteX46" fmla="*/ 505627 w 1135555"/>
                  <a:gd name="connsiteY46" fmla="*/ 1763980 h 1885950"/>
                  <a:gd name="connsiteX47" fmla="*/ 506330 w 1135555"/>
                  <a:gd name="connsiteY47" fmla="*/ 1723575 h 1885950"/>
                  <a:gd name="connsiteX48" fmla="*/ 505627 w 1135555"/>
                  <a:gd name="connsiteY48" fmla="*/ 1722873 h 1885950"/>
                  <a:gd name="connsiteX49" fmla="*/ 342550 w 1135555"/>
                  <a:gd name="connsiteY49" fmla="*/ 1559795 h 1885950"/>
                  <a:gd name="connsiteX50" fmla="*/ 342550 w 1135555"/>
                  <a:gd name="connsiteY50" fmla="*/ 1383430 h 1885950"/>
                  <a:gd name="connsiteX51" fmla="*/ 579522 w 1135555"/>
                  <a:gd name="connsiteY51" fmla="*/ 1620403 h 1885950"/>
                  <a:gd name="connsiteX52" fmla="*/ 619927 w 1135555"/>
                  <a:gd name="connsiteY52" fmla="*/ 1621105 h 1885950"/>
                  <a:gd name="connsiteX53" fmla="*/ 620630 w 1135555"/>
                  <a:gd name="connsiteY53" fmla="*/ 1580700 h 1885950"/>
                  <a:gd name="connsiteX54" fmla="*/ 619927 w 1135555"/>
                  <a:gd name="connsiteY54" fmla="*/ 1579998 h 1885950"/>
                  <a:gd name="connsiteX55" fmla="*/ 342550 w 1135555"/>
                  <a:gd name="connsiteY55" fmla="*/ 1302620 h 1885950"/>
                  <a:gd name="connsiteX56" fmla="*/ 342550 w 1135555"/>
                  <a:gd name="connsiteY56" fmla="*/ 1140714 h 1885950"/>
                  <a:gd name="connsiteX57" fmla="*/ 469766 w 1135555"/>
                  <a:gd name="connsiteY57" fmla="*/ 1068134 h 1885950"/>
                  <a:gd name="connsiteX58" fmla="*/ 609155 w 1135555"/>
                  <a:gd name="connsiteY58" fmla="*/ 1150401 h 1885950"/>
                  <a:gd name="connsiteX59" fmla="*/ 706967 w 1135555"/>
                  <a:gd name="connsiteY59" fmla="*/ 1530277 h 1885950"/>
                  <a:gd name="connsiteX60" fmla="*/ 734599 w 1135555"/>
                  <a:gd name="connsiteY60" fmla="*/ 1551737 h 1885950"/>
                  <a:gd name="connsiteX61" fmla="*/ 741743 w 1135555"/>
                  <a:gd name="connsiteY61" fmla="*/ 1550823 h 1885950"/>
                  <a:gd name="connsiteX62" fmla="*/ 762288 w 1135555"/>
                  <a:gd name="connsiteY62" fmla="*/ 1516047 h 1885950"/>
                  <a:gd name="connsiteX63" fmla="*/ 678678 w 1135555"/>
                  <a:gd name="connsiteY63" fmla="*/ 1191578 h 1885950"/>
                  <a:gd name="connsiteX64" fmla="*/ 830554 w 1135555"/>
                  <a:gd name="connsiteY64" fmla="*/ 1281217 h 1885950"/>
                  <a:gd name="connsiteX65" fmla="*/ 888132 w 1135555"/>
                  <a:gd name="connsiteY65" fmla="*/ 1504474 h 1885950"/>
                  <a:gd name="connsiteX66" fmla="*/ 915793 w 1135555"/>
                  <a:gd name="connsiteY66" fmla="*/ 1525905 h 1885950"/>
                  <a:gd name="connsiteX67" fmla="*/ 922937 w 1135555"/>
                  <a:gd name="connsiteY67" fmla="*/ 1525019 h 1885950"/>
                  <a:gd name="connsiteX68" fmla="*/ 943494 w 1135555"/>
                  <a:gd name="connsiteY68" fmla="*/ 1490226 h 1885950"/>
                  <a:gd name="connsiteX69" fmla="*/ 943482 w 1135555"/>
                  <a:gd name="connsiteY69" fmla="*/ 1490186 h 1885950"/>
                  <a:gd name="connsiteX70" fmla="*/ 900191 w 1135555"/>
                  <a:gd name="connsiteY70" fmla="*/ 1322222 h 1885950"/>
                  <a:gd name="connsiteX71" fmla="*/ 1086872 w 1135555"/>
                  <a:gd name="connsiteY71" fmla="*/ 1432408 h 1885950"/>
                  <a:gd name="connsiteX72" fmla="*/ 1126005 w 1135555"/>
                  <a:gd name="connsiteY72" fmla="*/ 1422306 h 1885950"/>
                  <a:gd name="connsiteX73" fmla="*/ 1115904 w 1135555"/>
                  <a:gd name="connsiteY73" fmla="*/ 1383173 h 1885950"/>
                  <a:gd name="connsiteX74" fmla="*/ 929252 w 1135555"/>
                  <a:gd name="connsiteY74" fmla="*/ 1272988 h 1885950"/>
                  <a:gd name="connsiteX75" fmla="*/ 1097244 w 1135555"/>
                  <a:gd name="connsiteY75" fmla="*/ 1229725 h 1885950"/>
                  <a:gd name="connsiteX76" fmla="*/ 1117775 w 1135555"/>
                  <a:gd name="connsiteY76" fmla="*/ 1194907 h 1885950"/>
                  <a:gd name="connsiteX77" fmla="*/ 1082957 w 1135555"/>
                  <a:gd name="connsiteY77" fmla="*/ 1174375 h 1885950"/>
                  <a:gd name="connsiteX78" fmla="*/ 859557 w 1135555"/>
                  <a:gd name="connsiteY78" fmla="*/ 1231925 h 1885950"/>
                  <a:gd name="connsiteX79" fmla="*/ 707681 w 1135555"/>
                  <a:gd name="connsiteY79" fmla="*/ 1142286 h 1885950"/>
                  <a:gd name="connsiteX80" fmla="*/ 1032207 w 1135555"/>
                  <a:gd name="connsiteY80" fmla="*/ 1058675 h 1885950"/>
                  <a:gd name="connsiteX81" fmla="*/ 1052753 w 1135555"/>
                  <a:gd name="connsiteY81" fmla="*/ 1023842 h 1885950"/>
                  <a:gd name="connsiteX82" fmla="*/ 1017920 w 1135555"/>
                  <a:gd name="connsiteY82" fmla="*/ 1003297 h 1885950"/>
                  <a:gd name="connsiteX83" fmla="*/ 638130 w 1135555"/>
                  <a:gd name="connsiteY83" fmla="*/ 1101195 h 1885950"/>
                  <a:gd name="connsiteX84" fmla="*/ 498855 w 1135555"/>
                  <a:gd name="connsiteY84" fmla="*/ 1018956 h 1885950"/>
                  <a:gd name="connsiteX85" fmla="*/ 499684 w 1135555"/>
                  <a:gd name="connsiteY85" fmla="*/ 869280 h 1885950"/>
                  <a:gd name="connsiteX86" fmla="*/ 640016 w 1135555"/>
                  <a:gd name="connsiteY86" fmla="*/ 788670 h 1885950"/>
                  <a:gd name="connsiteX87" fmla="*/ 1018692 w 1135555"/>
                  <a:gd name="connsiteY87" fmla="*/ 891140 h 1885950"/>
                  <a:gd name="connsiteX88" fmla="*/ 1026178 w 1135555"/>
                  <a:gd name="connsiteY88" fmla="*/ 892169 h 1885950"/>
                  <a:gd name="connsiteX89" fmla="*/ 1054716 w 1135555"/>
                  <a:gd name="connsiteY89" fmla="*/ 863559 h 1885950"/>
                  <a:gd name="connsiteX90" fmla="*/ 1033636 w 1135555"/>
                  <a:gd name="connsiteY90" fmla="*/ 836019 h 1885950"/>
                  <a:gd name="connsiteX91" fmla="*/ 710110 w 1135555"/>
                  <a:gd name="connsiteY91" fmla="*/ 748494 h 1885950"/>
                  <a:gd name="connsiteX92" fmla="*/ 863101 w 1135555"/>
                  <a:gd name="connsiteY92" fmla="*/ 660711 h 1885950"/>
                  <a:gd name="connsiteX93" fmla="*/ 1085728 w 1135555"/>
                  <a:gd name="connsiteY93" fmla="*/ 720947 h 1885950"/>
                  <a:gd name="connsiteX94" fmla="*/ 1093187 w 1135555"/>
                  <a:gd name="connsiteY94" fmla="*/ 721976 h 1885950"/>
                  <a:gd name="connsiteX95" fmla="*/ 1121724 w 1135555"/>
                  <a:gd name="connsiteY95" fmla="*/ 693367 h 1885950"/>
                  <a:gd name="connsiteX96" fmla="*/ 1100645 w 1135555"/>
                  <a:gd name="connsiteY96" fmla="*/ 665826 h 1885950"/>
                  <a:gd name="connsiteX97" fmla="*/ 933195 w 1135555"/>
                  <a:gd name="connsiteY97" fmla="*/ 620478 h 1885950"/>
                  <a:gd name="connsiteX98" fmla="*/ 1121190 w 1135555"/>
                  <a:gd name="connsiteY98" fmla="*/ 512578 h 1885950"/>
                  <a:gd name="connsiteX99" fmla="*/ 1131763 w 1135555"/>
                  <a:gd name="connsiteY99" fmla="*/ 473576 h 1885950"/>
                  <a:gd name="connsiteX100" fmla="*/ 1131763 w 1135555"/>
                  <a:gd name="connsiteY100" fmla="*/ 473573 h 1885950"/>
                  <a:gd name="connsiteX101" fmla="*/ 313918 w 1135555"/>
                  <a:gd name="connsiteY101" fmla="*/ 1085850 h 1885950"/>
                  <a:gd name="connsiteX102" fmla="*/ 171043 w 1135555"/>
                  <a:gd name="connsiteY102" fmla="*/ 942975 h 1885950"/>
                  <a:gd name="connsiteX103" fmla="*/ 313918 w 1135555"/>
                  <a:gd name="connsiteY103" fmla="*/ 800100 h 1885950"/>
                  <a:gd name="connsiteX104" fmla="*/ 456793 w 1135555"/>
                  <a:gd name="connsiteY104" fmla="*/ 942975 h 1885950"/>
                  <a:gd name="connsiteX105" fmla="*/ 313918 w 1135555"/>
                  <a:gd name="connsiteY105"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162727 w 1135555"/>
                  <a:gd name="connsiteY38" fmla="*/ 1763278 h 1885950"/>
                  <a:gd name="connsiteX39" fmla="*/ 285400 w 1135555"/>
                  <a:gd name="connsiteY39" fmla="*/ 1640605 h 1885950"/>
                  <a:gd name="connsiteX40" fmla="*/ 285400 w 1135555"/>
                  <a:gd name="connsiteY40" fmla="*/ 1857375 h 1885950"/>
                  <a:gd name="connsiteX41" fmla="*/ 313975 w 1135555"/>
                  <a:gd name="connsiteY41" fmla="*/ 1885950 h 1885950"/>
                  <a:gd name="connsiteX42" fmla="*/ 342550 w 1135555"/>
                  <a:gd name="connsiteY42" fmla="*/ 1857375 h 1885950"/>
                  <a:gd name="connsiteX43" fmla="*/ 342550 w 1135555"/>
                  <a:gd name="connsiteY43" fmla="*/ 1640605 h 1885950"/>
                  <a:gd name="connsiteX44" fmla="*/ 465222 w 1135555"/>
                  <a:gd name="connsiteY44" fmla="*/ 1763278 h 1885950"/>
                  <a:gd name="connsiteX45" fmla="*/ 505627 w 1135555"/>
                  <a:gd name="connsiteY45" fmla="*/ 1763980 h 1885950"/>
                  <a:gd name="connsiteX46" fmla="*/ 506330 w 1135555"/>
                  <a:gd name="connsiteY46" fmla="*/ 1723575 h 1885950"/>
                  <a:gd name="connsiteX47" fmla="*/ 505627 w 1135555"/>
                  <a:gd name="connsiteY47" fmla="*/ 1722873 h 1885950"/>
                  <a:gd name="connsiteX48" fmla="*/ 342550 w 1135555"/>
                  <a:gd name="connsiteY48" fmla="*/ 1559795 h 1885950"/>
                  <a:gd name="connsiteX49" fmla="*/ 342550 w 1135555"/>
                  <a:gd name="connsiteY49" fmla="*/ 1383430 h 1885950"/>
                  <a:gd name="connsiteX50" fmla="*/ 579522 w 1135555"/>
                  <a:gd name="connsiteY50" fmla="*/ 1620403 h 1885950"/>
                  <a:gd name="connsiteX51" fmla="*/ 619927 w 1135555"/>
                  <a:gd name="connsiteY51" fmla="*/ 1621105 h 1885950"/>
                  <a:gd name="connsiteX52" fmla="*/ 620630 w 1135555"/>
                  <a:gd name="connsiteY52" fmla="*/ 1580700 h 1885950"/>
                  <a:gd name="connsiteX53" fmla="*/ 619927 w 1135555"/>
                  <a:gd name="connsiteY53" fmla="*/ 1579998 h 1885950"/>
                  <a:gd name="connsiteX54" fmla="*/ 342550 w 1135555"/>
                  <a:gd name="connsiteY54" fmla="*/ 1302620 h 1885950"/>
                  <a:gd name="connsiteX55" fmla="*/ 342550 w 1135555"/>
                  <a:gd name="connsiteY55" fmla="*/ 1140714 h 1885950"/>
                  <a:gd name="connsiteX56" fmla="*/ 469766 w 1135555"/>
                  <a:gd name="connsiteY56" fmla="*/ 1068134 h 1885950"/>
                  <a:gd name="connsiteX57" fmla="*/ 609155 w 1135555"/>
                  <a:gd name="connsiteY57" fmla="*/ 1150401 h 1885950"/>
                  <a:gd name="connsiteX58" fmla="*/ 706967 w 1135555"/>
                  <a:gd name="connsiteY58" fmla="*/ 1530277 h 1885950"/>
                  <a:gd name="connsiteX59" fmla="*/ 734599 w 1135555"/>
                  <a:gd name="connsiteY59" fmla="*/ 1551737 h 1885950"/>
                  <a:gd name="connsiteX60" fmla="*/ 741743 w 1135555"/>
                  <a:gd name="connsiteY60" fmla="*/ 1550823 h 1885950"/>
                  <a:gd name="connsiteX61" fmla="*/ 762288 w 1135555"/>
                  <a:gd name="connsiteY61" fmla="*/ 1516047 h 1885950"/>
                  <a:gd name="connsiteX62" fmla="*/ 678678 w 1135555"/>
                  <a:gd name="connsiteY62" fmla="*/ 1191578 h 1885950"/>
                  <a:gd name="connsiteX63" fmla="*/ 830554 w 1135555"/>
                  <a:gd name="connsiteY63" fmla="*/ 1281217 h 1885950"/>
                  <a:gd name="connsiteX64" fmla="*/ 888132 w 1135555"/>
                  <a:gd name="connsiteY64" fmla="*/ 1504474 h 1885950"/>
                  <a:gd name="connsiteX65" fmla="*/ 915793 w 1135555"/>
                  <a:gd name="connsiteY65" fmla="*/ 1525905 h 1885950"/>
                  <a:gd name="connsiteX66" fmla="*/ 922937 w 1135555"/>
                  <a:gd name="connsiteY66" fmla="*/ 1525019 h 1885950"/>
                  <a:gd name="connsiteX67" fmla="*/ 943494 w 1135555"/>
                  <a:gd name="connsiteY67" fmla="*/ 1490226 h 1885950"/>
                  <a:gd name="connsiteX68" fmla="*/ 943482 w 1135555"/>
                  <a:gd name="connsiteY68" fmla="*/ 1490186 h 1885950"/>
                  <a:gd name="connsiteX69" fmla="*/ 900191 w 1135555"/>
                  <a:gd name="connsiteY69" fmla="*/ 1322222 h 1885950"/>
                  <a:gd name="connsiteX70" fmla="*/ 1086872 w 1135555"/>
                  <a:gd name="connsiteY70" fmla="*/ 1432408 h 1885950"/>
                  <a:gd name="connsiteX71" fmla="*/ 1126005 w 1135555"/>
                  <a:gd name="connsiteY71" fmla="*/ 1422306 h 1885950"/>
                  <a:gd name="connsiteX72" fmla="*/ 1115904 w 1135555"/>
                  <a:gd name="connsiteY72" fmla="*/ 1383173 h 1885950"/>
                  <a:gd name="connsiteX73" fmla="*/ 929252 w 1135555"/>
                  <a:gd name="connsiteY73" fmla="*/ 1272988 h 1885950"/>
                  <a:gd name="connsiteX74" fmla="*/ 1097244 w 1135555"/>
                  <a:gd name="connsiteY74" fmla="*/ 1229725 h 1885950"/>
                  <a:gd name="connsiteX75" fmla="*/ 1117775 w 1135555"/>
                  <a:gd name="connsiteY75" fmla="*/ 1194907 h 1885950"/>
                  <a:gd name="connsiteX76" fmla="*/ 1082957 w 1135555"/>
                  <a:gd name="connsiteY76" fmla="*/ 1174375 h 1885950"/>
                  <a:gd name="connsiteX77" fmla="*/ 859557 w 1135555"/>
                  <a:gd name="connsiteY77" fmla="*/ 1231925 h 1885950"/>
                  <a:gd name="connsiteX78" fmla="*/ 707681 w 1135555"/>
                  <a:gd name="connsiteY78" fmla="*/ 1142286 h 1885950"/>
                  <a:gd name="connsiteX79" fmla="*/ 1032207 w 1135555"/>
                  <a:gd name="connsiteY79" fmla="*/ 1058675 h 1885950"/>
                  <a:gd name="connsiteX80" fmla="*/ 1052753 w 1135555"/>
                  <a:gd name="connsiteY80" fmla="*/ 1023842 h 1885950"/>
                  <a:gd name="connsiteX81" fmla="*/ 1017920 w 1135555"/>
                  <a:gd name="connsiteY81" fmla="*/ 1003297 h 1885950"/>
                  <a:gd name="connsiteX82" fmla="*/ 638130 w 1135555"/>
                  <a:gd name="connsiteY82" fmla="*/ 1101195 h 1885950"/>
                  <a:gd name="connsiteX83" fmla="*/ 498855 w 1135555"/>
                  <a:gd name="connsiteY83" fmla="*/ 1018956 h 1885950"/>
                  <a:gd name="connsiteX84" fmla="*/ 499684 w 1135555"/>
                  <a:gd name="connsiteY84" fmla="*/ 869280 h 1885950"/>
                  <a:gd name="connsiteX85" fmla="*/ 640016 w 1135555"/>
                  <a:gd name="connsiteY85" fmla="*/ 788670 h 1885950"/>
                  <a:gd name="connsiteX86" fmla="*/ 1018692 w 1135555"/>
                  <a:gd name="connsiteY86" fmla="*/ 891140 h 1885950"/>
                  <a:gd name="connsiteX87" fmla="*/ 1026178 w 1135555"/>
                  <a:gd name="connsiteY87" fmla="*/ 892169 h 1885950"/>
                  <a:gd name="connsiteX88" fmla="*/ 1054716 w 1135555"/>
                  <a:gd name="connsiteY88" fmla="*/ 863559 h 1885950"/>
                  <a:gd name="connsiteX89" fmla="*/ 1033636 w 1135555"/>
                  <a:gd name="connsiteY89" fmla="*/ 836019 h 1885950"/>
                  <a:gd name="connsiteX90" fmla="*/ 710110 w 1135555"/>
                  <a:gd name="connsiteY90" fmla="*/ 748494 h 1885950"/>
                  <a:gd name="connsiteX91" fmla="*/ 863101 w 1135555"/>
                  <a:gd name="connsiteY91" fmla="*/ 660711 h 1885950"/>
                  <a:gd name="connsiteX92" fmla="*/ 1085728 w 1135555"/>
                  <a:gd name="connsiteY92" fmla="*/ 720947 h 1885950"/>
                  <a:gd name="connsiteX93" fmla="*/ 1093187 w 1135555"/>
                  <a:gd name="connsiteY93" fmla="*/ 721976 h 1885950"/>
                  <a:gd name="connsiteX94" fmla="*/ 1121724 w 1135555"/>
                  <a:gd name="connsiteY94" fmla="*/ 693367 h 1885950"/>
                  <a:gd name="connsiteX95" fmla="*/ 1100645 w 1135555"/>
                  <a:gd name="connsiteY95" fmla="*/ 665826 h 1885950"/>
                  <a:gd name="connsiteX96" fmla="*/ 933195 w 1135555"/>
                  <a:gd name="connsiteY96" fmla="*/ 620478 h 1885950"/>
                  <a:gd name="connsiteX97" fmla="*/ 1121190 w 1135555"/>
                  <a:gd name="connsiteY97" fmla="*/ 512578 h 1885950"/>
                  <a:gd name="connsiteX98" fmla="*/ 1131763 w 1135555"/>
                  <a:gd name="connsiteY98" fmla="*/ 473576 h 1885950"/>
                  <a:gd name="connsiteX99" fmla="*/ 1131763 w 1135555"/>
                  <a:gd name="connsiteY99" fmla="*/ 473573 h 1885950"/>
                  <a:gd name="connsiteX100" fmla="*/ 313918 w 1135555"/>
                  <a:gd name="connsiteY100" fmla="*/ 1085850 h 1885950"/>
                  <a:gd name="connsiteX101" fmla="*/ 171043 w 1135555"/>
                  <a:gd name="connsiteY101" fmla="*/ 942975 h 1885950"/>
                  <a:gd name="connsiteX102" fmla="*/ 313918 w 1135555"/>
                  <a:gd name="connsiteY102" fmla="*/ 800100 h 1885950"/>
                  <a:gd name="connsiteX103" fmla="*/ 456793 w 1135555"/>
                  <a:gd name="connsiteY103" fmla="*/ 942975 h 1885950"/>
                  <a:gd name="connsiteX104" fmla="*/ 313918 w 1135555"/>
                  <a:gd name="connsiteY104"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640605 h 1885950"/>
                  <a:gd name="connsiteX39" fmla="*/ 285400 w 1135555"/>
                  <a:gd name="connsiteY39" fmla="*/ 1857375 h 1885950"/>
                  <a:gd name="connsiteX40" fmla="*/ 313975 w 1135555"/>
                  <a:gd name="connsiteY40" fmla="*/ 1885950 h 1885950"/>
                  <a:gd name="connsiteX41" fmla="*/ 342550 w 1135555"/>
                  <a:gd name="connsiteY41" fmla="*/ 1857375 h 1885950"/>
                  <a:gd name="connsiteX42" fmla="*/ 342550 w 1135555"/>
                  <a:gd name="connsiteY42" fmla="*/ 1640605 h 1885950"/>
                  <a:gd name="connsiteX43" fmla="*/ 465222 w 1135555"/>
                  <a:gd name="connsiteY43" fmla="*/ 1763278 h 1885950"/>
                  <a:gd name="connsiteX44" fmla="*/ 505627 w 1135555"/>
                  <a:gd name="connsiteY44" fmla="*/ 1763980 h 1885950"/>
                  <a:gd name="connsiteX45" fmla="*/ 506330 w 1135555"/>
                  <a:gd name="connsiteY45" fmla="*/ 1723575 h 1885950"/>
                  <a:gd name="connsiteX46" fmla="*/ 505627 w 1135555"/>
                  <a:gd name="connsiteY46" fmla="*/ 1722873 h 1885950"/>
                  <a:gd name="connsiteX47" fmla="*/ 342550 w 1135555"/>
                  <a:gd name="connsiteY47" fmla="*/ 1559795 h 1885950"/>
                  <a:gd name="connsiteX48" fmla="*/ 342550 w 1135555"/>
                  <a:gd name="connsiteY48" fmla="*/ 1383430 h 1885950"/>
                  <a:gd name="connsiteX49" fmla="*/ 579522 w 1135555"/>
                  <a:gd name="connsiteY49" fmla="*/ 1620403 h 1885950"/>
                  <a:gd name="connsiteX50" fmla="*/ 619927 w 1135555"/>
                  <a:gd name="connsiteY50" fmla="*/ 1621105 h 1885950"/>
                  <a:gd name="connsiteX51" fmla="*/ 620630 w 1135555"/>
                  <a:gd name="connsiteY51" fmla="*/ 1580700 h 1885950"/>
                  <a:gd name="connsiteX52" fmla="*/ 619927 w 1135555"/>
                  <a:gd name="connsiteY52" fmla="*/ 1579998 h 1885950"/>
                  <a:gd name="connsiteX53" fmla="*/ 342550 w 1135555"/>
                  <a:gd name="connsiteY53" fmla="*/ 1302620 h 1885950"/>
                  <a:gd name="connsiteX54" fmla="*/ 342550 w 1135555"/>
                  <a:gd name="connsiteY54" fmla="*/ 1140714 h 1885950"/>
                  <a:gd name="connsiteX55" fmla="*/ 469766 w 1135555"/>
                  <a:gd name="connsiteY55" fmla="*/ 1068134 h 1885950"/>
                  <a:gd name="connsiteX56" fmla="*/ 609155 w 1135555"/>
                  <a:gd name="connsiteY56" fmla="*/ 1150401 h 1885950"/>
                  <a:gd name="connsiteX57" fmla="*/ 706967 w 1135555"/>
                  <a:gd name="connsiteY57" fmla="*/ 1530277 h 1885950"/>
                  <a:gd name="connsiteX58" fmla="*/ 734599 w 1135555"/>
                  <a:gd name="connsiteY58" fmla="*/ 1551737 h 1885950"/>
                  <a:gd name="connsiteX59" fmla="*/ 741743 w 1135555"/>
                  <a:gd name="connsiteY59" fmla="*/ 1550823 h 1885950"/>
                  <a:gd name="connsiteX60" fmla="*/ 762288 w 1135555"/>
                  <a:gd name="connsiteY60" fmla="*/ 1516047 h 1885950"/>
                  <a:gd name="connsiteX61" fmla="*/ 678678 w 1135555"/>
                  <a:gd name="connsiteY61" fmla="*/ 1191578 h 1885950"/>
                  <a:gd name="connsiteX62" fmla="*/ 830554 w 1135555"/>
                  <a:gd name="connsiteY62" fmla="*/ 1281217 h 1885950"/>
                  <a:gd name="connsiteX63" fmla="*/ 888132 w 1135555"/>
                  <a:gd name="connsiteY63" fmla="*/ 1504474 h 1885950"/>
                  <a:gd name="connsiteX64" fmla="*/ 915793 w 1135555"/>
                  <a:gd name="connsiteY64" fmla="*/ 1525905 h 1885950"/>
                  <a:gd name="connsiteX65" fmla="*/ 922937 w 1135555"/>
                  <a:gd name="connsiteY65" fmla="*/ 1525019 h 1885950"/>
                  <a:gd name="connsiteX66" fmla="*/ 943494 w 1135555"/>
                  <a:gd name="connsiteY66" fmla="*/ 1490226 h 1885950"/>
                  <a:gd name="connsiteX67" fmla="*/ 943482 w 1135555"/>
                  <a:gd name="connsiteY67" fmla="*/ 1490186 h 1885950"/>
                  <a:gd name="connsiteX68" fmla="*/ 900191 w 1135555"/>
                  <a:gd name="connsiteY68" fmla="*/ 1322222 h 1885950"/>
                  <a:gd name="connsiteX69" fmla="*/ 1086872 w 1135555"/>
                  <a:gd name="connsiteY69" fmla="*/ 1432408 h 1885950"/>
                  <a:gd name="connsiteX70" fmla="*/ 1126005 w 1135555"/>
                  <a:gd name="connsiteY70" fmla="*/ 1422306 h 1885950"/>
                  <a:gd name="connsiteX71" fmla="*/ 1115904 w 1135555"/>
                  <a:gd name="connsiteY71" fmla="*/ 1383173 h 1885950"/>
                  <a:gd name="connsiteX72" fmla="*/ 929252 w 1135555"/>
                  <a:gd name="connsiteY72" fmla="*/ 1272988 h 1885950"/>
                  <a:gd name="connsiteX73" fmla="*/ 1097244 w 1135555"/>
                  <a:gd name="connsiteY73" fmla="*/ 1229725 h 1885950"/>
                  <a:gd name="connsiteX74" fmla="*/ 1117775 w 1135555"/>
                  <a:gd name="connsiteY74" fmla="*/ 1194907 h 1885950"/>
                  <a:gd name="connsiteX75" fmla="*/ 1082957 w 1135555"/>
                  <a:gd name="connsiteY75" fmla="*/ 1174375 h 1885950"/>
                  <a:gd name="connsiteX76" fmla="*/ 859557 w 1135555"/>
                  <a:gd name="connsiteY76" fmla="*/ 1231925 h 1885950"/>
                  <a:gd name="connsiteX77" fmla="*/ 707681 w 1135555"/>
                  <a:gd name="connsiteY77" fmla="*/ 1142286 h 1885950"/>
                  <a:gd name="connsiteX78" fmla="*/ 1032207 w 1135555"/>
                  <a:gd name="connsiteY78" fmla="*/ 1058675 h 1885950"/>
                  <a:gd name="connsiteX79" fmla="*/ 1052753 w 1135555"/>
                  <a:gd name="connsiteY79" fmla="*/ 1023842 h 1885950"/>
                  <a:gd name="connsiteX80" fmla="*/ 1017920 w 1135555"/>
                  <a:gd name="connsiteY80" fmla="*/ 1003297 h 1885950"/>
                  <a:gd name="connsiteX81" fmla="*/ 638130 w 1135555"/>
                  <a:gd name="connsiteY81" fmla="*/ 1101195 h 1885950"/>
                  <a:gd name="connsiteX82" fmla="*/ 498855 w 1135555"/>
                  <a:gd name="connsiteY82" fmla="*/ 1018956 h 1885950"/>
                  <a:gd name="connsiteX83" fmla="*/ 499684 w 1135555"/>
                  <a:gd name="connsiteY83" fmla="*/ 869280 h 1885950"/>
                  <a:gd name="connsiteX84" fmla="*/ 640016 w 1135555"/>
                  <a:gd name="connsiteY84" fmla="*/ 788670 h 1885950"/>
                  <a:gd name="connsiteX85" fmla="*/ 1018692 w 1135555"/>
                  <a:gd name="connsiteY85" fmla="*/ 891140 h 1885950"/>
                  <a:gd name="connsiteX86" fmla="*/ 1026178 w 1135555"/>
                  <a:gd name="connsiteY86" fmla="*/ 892169 h 1885950"/>
                  <a:gd name="connsiteX87" fmla="*/ 1054716 w 1135555"/>
                  <a:gd name="connsiteY87" fmla="*/ 863559 h 1885950"/>
                  <a:gd name="connsiteX88" fmla="*/ 1033636 w 1135555"/>
                  <a:gd name="connsiteY88" fmla="*/ 836019 h 1885950"/>
                  <a:gd name="connsiteX89" fmla="*/ 710110 w 1135555"/>
                  <a:gd name="connsiteY89" fmla="*/ 748494 h 1885950"/>
                  <a:gd name="connsiteX90" fmla="*/ 863101 w 1135555"/>
                  <a:gd name="connsiteY90" fmla="*/ 660711 h 1885950"/>
                  <a:gd name="connsiteX91" fmla="*/ 1085728 w 1135555"/>
                  <a:gd name="connsiteY91" fmla="*/ 720947 h 1885950"/>
                  <a:gd name="connsiteX92" fmla="*/ 1093187 w 1135555"/>
                  <a:gd name="connsiteY92" fmla="*/ 721976 h 1885950"/>
                  <a:gd name="connsiteX93" fmla="*/ 1121724 w 1135555"/>
                  <a:gd name="connsiteY93" fmla="*/ 693367 h 1885950"/>
                  <a:gd name="connsiteX94" fmla="*/ 1100645 w 1135555"/>
                  <a:gd name="connsiteY94" fmla="*/ 665826 h 1885950"/>
                  <a:gd name="connsiteX95" fmla="*/ 933195 w 1135555"/>
                  <a:gd name="connsiteY95" fmla="*/ 620478 h 1885950"/>
                  <a:gd name="connsiteX96" fmla="*/ 1121190 w 1135555"/>
                  <a:gd name="connsiteY96" fmla="*/ 512578 h 1885950"/>
                  <a:gd name="connsiteX97" fmla="*/ 1131763 w 1135555"/>
                  <a:gd name="connsiteY97" fmla="*/ 473576 h 1885950"/>
                  <a:gd name="connsiteX98" fmla="*/ 1131763 w 1135555"/>
                  <a:gd name="connsiteY98" fmla="*/ 473573 h 1885950"/>
                  <a:gd name="connsiteX99" fmla="*/ 313918 w 1135555"/>
                  <a:gd name="connsiteY99" fmla="*/ 1085850 h 1885950"/>
                  <a:gd name="connsiteX100" fmla="*/ 171043 w 1135555"/>
                  <a:gd name="connsiteY100" fmla="*/ 942975 h 1885950"/>
                  <a:gd name="connsiteX101" fmla="*/ 313918 w 1135555"/>
                  <a:gd name="connsiteY101" fmla="*/ 800100 h 1885950"/>
                  <a:gd name="connsiteX102" fmla="*/ 456793 w 1135555"/>
                  <a:gd name="connsiteY102" fmla="*/ 942975 h 1885950"/>
                  <a:gd name="connsiteX103" fmla="*/ 313918 w 1135555"/>
                  <a:gd name="connsiteY103"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285400 w 1135555"/>
                  <a:gd name="connsiteY38" fmla="*/ 1857375 h 1885950"/>
                  <a:gd name="connsiteX39" fmla="*/ 313975 w 1135555"/>
                  <a:gd name="connsiteY39" fmla="*/ 1885950 h 1885950"/>
                  <a:gd name="connsiteX40" fmla="*/ 342550 w 1135555"/>
                  <a:gd name="connsiteY40" fmla="*/ 1857375 h 1885950"/>
                  <a:gd name="connsiteX41" fmla="*/ 342550 w 1135555"/>
                  <a:gd name="connsiteY41" fmla="*/ 1640605 h 1885950"/>
                  <a:gd name="connsiteX42" fmla="*/ 465222 w 1135555"/>
                  <a:gd name="connsiteY42" fmla="*/ 1763278 h 1885950"/>
                  <a:gd name="connsiteX43" fmla="*/ 505627 w 1135555"/>
                  <a:gd name="connsiteY43" fmla="*/ 1763980 h 1885950"/>
                  <a:gd name="connsiteX44" fmla="*/ 506330 w 1135555"/>
                  <a:gd name="connsiteY44" fmla="*/ 1723575 h 1885950"/>
                  <a:gd name="connsiteX45" fmla="*/ 505627 w 1135555"/>
                  <a:gd name="connsiteY45" fmla="*/ 1722873 h 1885950"/>
                  <a:gd name="connsiteX46" fmla="*/ 342550 w 1135555"/>
                  <a:gd name="connsiteY46" fmla="*/ 1559795 h 1885950"/>
                  <a:gd name="connsiteX47" fmla="*/ 342550 w 1135555"/>
                  <a:gd name="connsiteY47" fmla="*/ 1383430 h 1885950"/>
                  <a:gd name="connsiteX48" fmla="*/ 579522 w 1135555"/>
                  <a:gd name="connsiteY48" fmla="*/ 1620403 h 1885950"/>
                  <a:gd name="connsiteX49" fmla="*/ 619927 w 1135555"/>
                  <a:gd name="connsiteY49" fmla="*/ 1621105 h 1885950"/>
                  <a:gd name="connsiteX50" fmla="*/ 620630 w 1135555"/>
                  <a:gd name="connsiteY50" fmla="*/ 1580700 h 1885950"/>
                  <a:gd name="connsiteX51" fmla="*/ 619927 w 1135555"/>
                  <a:gd name="connsiteY51" fmla="*/ 1579998 h 1885950"/>
                  <a:gd name="connsiteX52" fmla="*/ 342550 w 1135555"/>
                  <a:gd name="connsiteY52" fmla="*/ 1302620 h 1885950"/>
                  <a:gd name="connsiteX53" fmla="*/ 342550 w 1135555"/>
                  <a:gd name="connsiteY53" fmla="*/ 1140714 h 1885950"/>
                  <a:gd name="connsiteX54" fmla="*/ 469766 w 1135555"/>
                  <a:gd name="connsiteY54" fmla="*/ 1068134 h 1885950"/>
                  <a:gd name="connsiteX55" fmla="*/ 609155 w 1135555"/>
                  <a:gd name="connsiteY55" fmla="*/ 1150401 h 1885950"/>
                  <a:gd name="connsiteX56" fmla="*/ 706967 w 1135555"/>
                  <a:gd name="connsiteY56" fmla="*/ 1530277 h 1885950"/>
                  <a:gd name="connsiteX57" fmla="*/ 734599 w 1135555"/>
                  <a:gd name="connsiteY57" fmla="*/ 1551737 h 1885950"/>
                  <a:gd name="connsiteX58" fmla="*/ 741743 w 1135555"/>
                  <a:gd name="connsiteY58" fmla="*/ 1550823 h 1885950"/>
                  <a:gd name="connsiteX59" fmla="*/ 762288 w 1135555"/>
                  <a:gd name="connsiteY59" fmla="*/ 1516047 h 1885950"/>
                  <a:gd name="connsiteX60" fmla="*/ 678678 w 1135555"/>
                  <a:gd name="connsiteY60" fmla="*/ 1191578 h 1885950"/>
                  <a:gd name="connsiteX61" fmla="*/ 830554 w 1135555"/>
                  <a:gd name="connsiteY61" fmla="*/ 1281217 h 1885950"/>
                  <a:gd name="connsiteX62" fmla="*/ 888132 w 1135555"/>
                  <a:gd name="connsiteY62" fmla="*/ 1504474 h 1885950"/>
                  <a:gd name="connsiteX63" fmla="*/ 915793 w 1135555"/>
                  <a:gd name="connsiteY63" fmla="*/ 1525905 h 1885950"/>
                  <a:gd name="connsiteX64" fmla="*/ 922937 w 1135555"/>
                  <a:gd name="connsiteY64" fmla="*/ 1525019 h 1885950"/>
                  <a:gd name="connsiteX65" fmla="*/ 943494 w 1135555"/>
                  <a:gd name="connsiteY65" fmla="*/ 1490226 h 1885950"/>
                  <a:gd name="connsiteX66" fmla="*/ 943482 w 1135555"/>
                  <a:gd name="connsiteY66" fmla="*/ 1490186 h 1885950"/>
                  <a:gd name="connsiteX67" fmla="*/ 900191 w 1135555"/>
                  <a:gd name="connsiteY67" fmla="*/ 1322222 h 1885950"/>
                  <a:gd name="connsiteX68" fmla="*/ 1086872 w 1135555"/>
                  <a:gd name="connsiteY68" fmla="*/ 1432408 h 1885950"/>
                  <a:gd name="connsiteX69" fmla="*/ 1126005 w 1135555"/>
                  <a:gd name="connsiteY69" fmla="*/ 1422306 h 1885950"/>
                  <a:gd name="connsiteX70" fmla="*/ 1115904 w 1135555"/>
                  <a:gd name="connsiteY70" fmla="*/ 1383173 h 1885950"/>
                  <a:gd name="connsiteX71" fmla="*/ 929252 w 1135555"/>
                  <a:gd name="connsiteY71" fmla="*/ 1272988 h 1885950"/>
                  <a:gd name="connsiteX72" fmla="*/ 1097244 w 1135555"/>
                  <a:gd name="connsiteY72" fmla="*/ 1229725 h 1885950"/>
                  <a:gd name="connsiteX73" fmla="*/ 1117775 w 1135555"/>
                  <a:gd name="connsiteY73" fmla="*/ 1194907 h 1885950"/>
                  <a:gd name="connsiteX74" fmla="*/ 1082957 w 1135555"/>
                  <a:gd name="connsiteY74" fmla="*/ 1174375 h 1885950"/>
                  <a:gd name="connsiteX75" fmla="*/ 859557 w 1135555"/>
                  <a:gd name="connsiteY75" fmla="*/ 1231925 h 1885950"/>
                  <a:gd name="connsiteX76" fmla="*/ 707681 w 1135555"/>
                  <a:gd name="connsiteY76" fmla="*/ 1142286 h 1885950"/>
                  <a:gd name="connsiteX77" fmla="*/ 1032207 w 1135555"/>
                  <a:gd name="connsiteY77" fmla="*/ 1058675 h 1885950"/>
                  <a:gd name="connsiteX78" fmla="*/ 1052753 w 1135555"/>
                  <a:gd name="connsiteY78" fmla="*/ 1023842 h 1885950"/>
                  <a:gd name="connsiteX79" fmla="*/ 1017920 w 1135555"/>
                  <a:gd name="connsiteY79" fmla="*/ 1003297 h 1885950"/>
                  <a:gd name="connsiteX80" fmla="*/ 638130 w 1135555"/>
                  <a:gd name="connsiteY80" fmla="*/ 1101195 h 1885950"/>
                  <a:gd name="connsiteX81" fmla="*/ 498855 w 1135555"/>
                  <a:gd name="connsiteY81" fmla="*/ 1018956 h 1885950"/>
                  <a:gd name="connsiteX82" fmla="*/ 499684 w 1135555"/>
                  <a:gd name="connsiteY82" fmla="*/ 869280 h 1885950"/>
                  <a:gd name="connsiteX83" fmla="*/ 640016 w 1135555"/>
                  <a:gd name="connsiteY83" fmla="*/ 788670 h 1885950"/>
                  <a:gd name="connsiteX84" fmla="*/ 1018692 w 1135555"/>
                  <a:gd name="connsiteY84" fmla="*/ 891140 h 1885950"/>
                  <a:gd name="connsiteX85" fmla="*/ 1026178 w 1135555"/>
                  <a:gd name="connsiteY85" fmla="*/ 892169 h 1885950"/>
                  <a:gd name="connsiteX86" fmla="*/ 1054716 w 1135555"/>
                  <a:gd name="connsiteY86" fmla="*/ 863559 h 1885950"/>
                  <a:gd name="connsiteX87" fmla="*/ 1033636 w 1135555"/>
                  <a:gd name="connsiteY87" fmla="*/ 836019 h 1885950"/>
                  <a:gd name="connsiteX88" fmla="*/ 710110 w 1135555"/>
                  <a:gd name="connsiteY88" fmla="*/ 748494 h 1885950"/>
                  <a:gd name="connsiteX89" fmla="*/ 863101 w 1135555"/>
                  <a:gd name="connsiteY89" fmla="*/ 660711 h 1885950"/>
                  <a:gd name="connsiteX90" fmla="*/ 1085728 w 1135555"/>
                  <a:gd name="connsiteY90" fmla="*/ 720947 h 1885950"/>
                  <a:gd name="connsiteX91" fmla="*/ 1093187 w 1135555"/>
                  <a:gd name="connsiteY91" fmla="*/ 721976 h 1885950"/>
                  <a:gd name="connsiteX92" fmla="*/ 1121724 w 1135555"/>
                  <a:gd name="connsiteY92" fmla="*/ 693367 h 1885950"/>
                  <a:gd name="connsiteX93" fmla="*/ 1100645 w 1135555"/>
                  <a:gd name="connsiteY93" fmla="*/ 665826 h 1885950"/>
                  <a:gd name="connsiteX94" fmla="*/ 933195 w 1135555"/>
                  <a:gd name="connsiteY94" fmla="*/ 620478 h 1885950"/>
                  <a:gd name="connsiteX95" fmla="*/ 1121190 w 1135555"/>
                  <a:gd name="connsiteY95" fmla="*/ 512578 h 1885950"/>
                  <a:gd name="connsiteX96" fmla="*/ 1131763 w 1135555"/>
                  <a:gd name="connsiteY96" fmla="*/ 473576 h 1885950"/>
                  <a:gd name="connsiteX97" fmla="*/ 1131763 w 1135555"/>
                  <a:gd name="connsiteY97" fmla="*/ 473573 h 1885950"/>
                  <a:gd name="connsiteX98" fmla="*/ 313918 w 1135555"/>
                  <a:gd name="connsiteY98" fmla="*/ 1085850 h 1885950"/>
                  <a:gd name="connsiteX99" fmla="*/ 171043 w 1135555"/>
                  <a:gd name="connsiteY99" fmla="*/ 942975 h 1885950"/>
                  <a:gd name="connsiteX100" fmla="*/ 313918 w 1135555"/>
                  <a:gd name="connsiteY100" fmla="*/ 800100 h 1885950"/>
                  <a:gd name="connsiteX101" fmla="*/ 456793 w 1135555"/>
                  <a:gd name="connsiteY101" fmla="*/ 942975 h 1885950"/>
                  <a:gd name="connsiteX102" fmla="*/ 313918 w 1135555"/>
                  <a:gd name="connsiteY102" fmla="*/ 1085850 h 1885950"/>
                  <a:gd name="connsiteX0" fmla="*/ 1131763 w 1135555"/>
                  <a:gd name="connsiteY0" fmla="*/ 473573 h 1885950"/>
                  <a:gd name="connsiteX1" fmla="*/ 1092758 w 1135555"/>
                  <a:gd name="connsiteY1" fmla="*/ 463029 h 1885950"/>
                  <a:gd name="connsiteX2" fmla="*/ 904734 w 1135555"/>
                  <a:gd name="connsiteY2" fmla="*/ 570929 h 1885950"/>
                  <a:gd name="connsiteX3" fmla="*/ 950083 w 1135555"/>
                  <a:gd name="connsiteY3" fmla="*/ 403479 h 1885950"/>
                  <a:gd name="connsiteX4" fmla="*/ 929966 w 1135555"/>
                  <a:gd name="connsiteY4" fmla="*/ 368417 h 1885950"/>
                  <a:gd name="connsiteX5" fmla="*/ 894905 w 1135555"/>
                  <a:gd name="connsiteY5" fmla="*/ 388534 h 1885950"/>
                  <a:gd name="connsiteX6" fmla="*/ 834640 w 1135555"/>
                  <a:gd name="connsiteY6" fmla="*/ 611162 h 1885950"/>
                  <a:gd name="connsiteX7" fmla="*/ 681707 w 1135555"/>
                  <a:gd name="connsiteY7" fmla="*/ 698945 h 1885950"/>
                  <a:gd name="connsiteX8" fmla="*/ 769260 w 1135555"/>
                  <a:gd name="connsiteY8" fmla="*/ 375475 h 1885950"/>
                  <a:gd name="connsiteX9" fmla="*/ 748772 w 1135555"/>
                  <a:gd name="connsiteY9" fmla="*/ 340643 h 1885950"/>
                  <a:gd name="connsiteX10" fmla="*/ 714111 w 1135555"/>
                  <a:gd name="connsiteY10" fmla="*/ 360502 h 1885950"/>
                  <a:gd name="connsiteX11" fmla="*/ 611612 w 1135555"/>
                  <a:gd name="connsiteY11" fmla="*/ 739178 h 1885950"/>
                  <a:gd name="connsiteX12" fmla="*/ 471166 w 1135555"/>
                  <a:gd name="connsiteY12" fmla="*/ 819760 h 1885950"/>
                  <a:gd name="connsiteX13" fmla="*/ 342578 w 1135555"/>
                  <a:gd name="connsiteY13" fmla="*/ 745236 h 1885950"/>
                  <a:gd name="connsiteX14" fmla="*/ 342578 w 1135555"/>
                  <a:gd name="connsiteY14" fmla="*/ 583330 h 1885950"/>
                  <a:gd name="connsiteX15" fmla="*/ 619956 w 1135555"/>
                  <a:gd name="connsiteY15" fmla="*/ 305953 h 1885950"/>
                  <a:gd name="connsiteX16" fmla="*/ 619942 w 1135555"/>
                  <a:gd name="connsiteY16" fmla="*/ 265533 h 1885950"/>
                  <a:gd name="connsiteX17" fmla="*/ 579522 w 1135555"/>
                  <a:gd name="connsiteY17" fmla="*/ 265547 h 1885950"/>
                  <a:gd name="connsiteX18" fmla="*/ 342550 w 1135555"/>
                  <a:gd name="connsiteY18" fmla="*/ 502520 h 1885950"/>
                  <a:gd name="connsiteX19" fmla="*/ 342550 w 1135555"/>
                  <a:gd name="connsiteY19" fmla="*/ 326155 h 1885950"/>
                  <a:gd name="connsiteX20" fmla="*/ 505627 w 1135555"/>
                  <a:gd name="connsiteY20" fmla="*/ 163078 h 1885950"/>
                  <a:gd name="connsiteX21" fmla="*/ 504924 w 1135555"/>
                  <a:gd name="connsiteY21" fmla="*/ 122672 h 1885950"/>
                  <a:gd name="connsiteX22" fmla="*/ 465222 w 1135555"/>
                  <a:gd name="connsiteY22" fmla="*/ 122672 h 1885950"/>
                  <a:gd name="connsiteX23" fmla="*/ 342550 w 1135555"/>
                  <a:gd name="connsiteY23" fmla="*/ 245345 h 1885950"/>
                  <a:gd name="connsiteX24" fmla="*/ 342550 w 1135555"/>
                  <a:gd name="connsiteY24" fmla="*/ 28575 h 1885950"/>
                  <a:gd name="connsiteX25" fmla="*/ 313975 w 1135555"/>
                  <a:gd name="connsiteY25" fmla="*/ 0 h 1885950"/>
                  <a:gd name="connsiteX26" fmla="*/ 285400 w 1135555"/>
                  <a:gd name="connsiteY26" fmla="*/ 28575 h 1885950"/>
                  <a:gd name="connsiteX27" fmla="*/ 285400 w 1135555"/>
                  <a:gd name="connsiteY27" fmla="*/ 245345 h 1885950"/>
                  <a:gd name="connsiteX28" fmla="*/ 162727 w 1135555"/>
                  <a:gd name="connsiteY28" fmla="*/ 122672 h 1885950"/>
                  <a:gd name="connsiteX29" fmla="*/ 122322 w 1135555"/>
                  <a:gd name="connsiteY29" fmla="*/ 123375 h 1885950"/>
                  <a:gd name="connsiteX30" fmla="*/ 122322 w 1135555"/>
                  <a:gd name="connsiteY30" fmla="*/ 163078 h 1885950"/>
                  <a:gd name="connsiteX31" fmla="*/ 285400 w 1135555"/>
                  <a:gd name="connsiteY31" fmla="*/ 326155 h 1885950"/>
                  <a:gd name="connsiteX32" fmla="*/ 285400 w 1135555"/>
                  <a:gd name="connsiteY32" fmla="*/ 502520 h 1885950"/>
                  <a:gd name="connsiteX33" fmla="*/ 48427 w 1135555"/>
                  <a:gd name="connsiteY33" fmla="*/ 265547 h 1885950"/>
                  <a:gd name="connsiteX34" fmla="*/ 8022 w 1135555"/>
                  <a:gd name="connsiteY34" fmla="*/ 266250 h 1885950"/>
                  <a:gd name="connsiteX35" fmla="*/ 8022 w 1135555"/>
                  <a:gd name="connsiteY35" fmla="*/ 305953 h 1885950"/>
                  <a:gd name="connsiteX36" fmla="*/ 285400 w 1135555"/>
                  <a:gd name="connsiteY36" fmla="*/ 583330 h 1885950"/>
                  <a:gd name="connsiteX37" fmla="*/ 285400 w 1135555"/>
                  <a:gd name="connsiteY37" fmla="*/ 745236 h 1885950"/>
                  <a:gd name="connsiteX38" fmla="*/ 313975 w 1135555"/>
                  <a:gd name="connsiteY38" fmla="*/ 1885950 h 1885950"/>
                  <a:gd name="connsiteX39" fmla="*/ 342550 w 1135555"/>
                  <a:gd name="connsiteY39" fmla="*/ 1857375 h 1885950"/>
                  <a:gd name="connsiteX40" fmla="*/ 342550 w 1135555"/>
                  <a:gd name="connsiteY40" fmla="*/ 1640605 h 1885950"/>
                  <a:gd name="connsiteX41" fmla="*/ 465222 w 1135555"/>
                  <a:gd name="connsiteY41" fmla="*/ 1763278 h 1885950"/>
                  <a:gd name="connsiteX42" fmla="*/ 505627 w 1135555"/>
                  <a:gd name="connsiteY42" fmla="*/ 1763980 h 1885950"/>
                  <a:gd name="connsiteX43" fmla="*/ 506330 w 1135555"/>
                  <a:gd name="connsiteY43" fmla="*/ 1723575 h 1885950"/>
                  <a:gd name="connsiteX44" fmla="*/ 505627 w 1135555"/>
                  <a:gd name="connsiteY44" fmla="*/ 1722873 h 1885950"/>
                  <a:gd name="connsiteX45" fmla="*/ 342550 w 1135555"/>
                  <a:gd name="connsiteY45" fmla="*/ 1559795 h 1885950"/>
                  <a:gd name="connsiteX46" fmla="*/ 342550 w 1135555"/>
                  <a:gd name="connsiteY46" fmla="*/ 1383430 h 1885950"/>
                  <a:gd name="connsiteX47" fmla="*/ 579522 w 1135555"/>
                  <a:gd name="connsiteY47" fmla="*/ 1620403 h 1885950"/>
                  <a:gd name="connsiteX48" fmla="*/ 619927 w 1135555"/>
                  <a:gd name="connsiteY48" fmla="*/ 1621105 h 1885950"/>
                  <a:gd name="connsiteX49" fmla="*/ 620630 w 1135555"/>
                  <a:gd name="connsiteY49" fmla="*/ 1580700 h 1885950"/>
                  <a:gd name="connsiteX50" fmla="*/ 619927 w 1135555"/>
                  <a:gd name="connsiteY50" fmla="*/ 1579998 h 1885950"/>
                  <a:gd name="connsiteX51" fmla="*/ 342550 w 1135555"/>
                  <a:gd name="connsiteY51" fmla="*/ 1302620 h 1885950"/>
                  <a:gd name="connsiteX52" fmla="*/ 342550 w 1135555"/>
                  <a:gd name="connsiteY52" fmla="*/ 1140714 h 1885950"/>
                  <a:gd name="connsiteX53" fmla="*/ 469766 w 1135555"/>
                  <a:gd name="connsiteY53" fmla="*/ 1068134 h 1885950"/>
                  <a:gd name="connsiteX54" fmla="*/ 609155 w 1135555"/>
                  <a:gd name="connsiteY54" fmla="*/ 1150401 h 1885950"/>
                  <a:gd name="connsiteX55" fmla="*/ 706967 w 1135555"/>
                  <a:gd name="connsiteY55" fmla="*/ 1530277 h 1885950"/>
                  <a:gd name="connsiteX56" fmla="*/ 734599 w 1135555"/>
                  <a:gd name="connsiteY56" fmla="*/ 1551737 h 1885950"/>
                  <a:gd name="connsiteX57" fmla="*/ 741743 w 1135555"/>
                  <a:gd name="connsiteY57" fmla="*/ 1550823 h 1885950"/>
                  <a:gd name="connsiteX58" fmla="*/ 762288 w 1135555"/>
                  <a:gd name="connsiteY58" fmla="*/ 1516047 h 1885950"/>
                  <a:gd name="connsiteX59" fmla="*/ 678678 w 1135555"/>
                  <a:gd name="connsiteY59" fmla="*/ 1191578 h 1885950"/>
                  <a:gd name="connsiteX60" fmla="*/ 830554 w 1135555"/>
                  <a:gd name="connsiteY60" fmla="*/ 1281217 h 1885950"/>
                  <a:gd name="connsiteX61" fmla="*/ 888132 w 1135555"/>
                  <a:gd name="connsiteY61" fmla="*/ 1504474 h 1885950"/>
                  <a:gd name="connsiteX62" fmla="*/ 915793 w 1135555"/>
                  <a:gd name="connsiteY62" fmla="*/ 1525905 h 1885950"/>
                  <a:gd name="connsiteX63" fmla="*/ 922937 w 1135555"/>
                  <a:gd name="connsiteY63" fmla="*/ 1525019 h 1885950"/>
                  <a:gd name="connsiteX64" fmla="*/ 943494 w 1135555"/>
                  <a:gd name="connsiteY64" fmla="*/ 1490226 h 1885950"/>
                  <a:gd name="connsiteX65" fmla="*/ 943482 w 1135555"/>
                  <a:gd name="connsiteY65" fmla="*/ 1490186 h 1885950"/>
                  <a:gd name="connsiteX66" fmla="*/ 900191 w 1135555"/>
                  <a:gd name="connsiteY66" fmla="*/ 1322222 h 1885950"/>
                  <a:gd name="connsiteX67" fmla="*/ 1086872 w 1135555"/>
                  <a:gd name="connsiteY67" fmla="*/ 1432408 h 1885950"/>
                  <a:gd name="connsiteX68" fmla="*/ 1126005 w 1135555"/>
                  <a:gd name="connsiteY68" fmla="*/ 1422306 h 1885950"/>
                  <a:gd name="connsiteX69" fmla="*/ 1115904 w 1135555"/>
                  <a:gd name="connsiteY69" fmla="*/ 1383173 h 1885950"/>
                  <a:gd name="connsiteX70" fmla="*/ 929252 w 1135555"/>
                  <a:gd name="connsiteY70" fmla="*/ 1272988 h 1885950"/>
                  <a:gd name="connsiteX71" fmla="*/ 1097244 w 1135555"/>
                  <a:gd name="connsiteY71" fmla="*/ 1229725 h 1885950"/>
                  <a:gd name="connsiteX72" fmla="*/ 1117775 w 1135555"/>
                  <a:gd name="connsiteY72" fmla="*/ 1194907 h 1885950"/>
                  <a:gd name="connsiteX73" fmla="*/ 1082957 w 1135555"/>
                  <a:gd name="connsiteY73" fmla="*/ 1174375 h 1885950"/>
                  <a:gd name="connsiteX74" fmla="*/ 859557 w 1135555"/>
                  <a:gd name="connsiteY74" fmla="*/ 1231925 h 1885950"/>
                  <a:gd name="connsiteX75" fmla="*/ 707681 w 1135555"/>
                  <a:gd name="connsiteY75" fmla="*/ 1142286 h 1885950"/>
                  <a:gd name="connsiteX76" fmla="*/ 1032207 w 1135555"/>
                  <a:gd name="connsiteY76" fmla="*/ 1058675 h 1885950"/>
                  <a:gd name="connsiteX77" fmla="*/ 1052753 w 1135555"/>
                  <a:gd name="connsiteY77" fmla="*/ 1023842 h 1885950"/>
                  <a:gd name="connsiteX78" fmla="*/ 1017920 w 1135555"/>
                  <a:gd name="connsiteY78" fmla="*/ 1003297 h 1885950"/>
                  <a:gd name="connsiteX79" fmla="*/ 638130 w 1135555"/>
                  <a:gd name="connsiteY79" fmla="*/ 1101195 h 1885950"/>
                  <a:gd name="connsiteX80" fmla="*/ 498855 w 1135555"/>
                  <a:gd name="connsiteY80" fmla="*/ 1018956 h 1885950"/>
                  <a:gd name="connsiteX81" fmla="*/ 499684 w 1135555"/>
                  <a:gd name="connsiteY81" fmla="*/ 869280 h 1885950"/>
                  <a:gd name="connsiteX82" fmla="*/ 640016 w 1135555"/>
                  <a:gd name="connsiteY82" fmla="*/ 788670 h 1885950"/>
                  <a:gd name="connsiteX83" fmla="*/ 1018692 w 1135555"/>
                  <a:gd name="connsiteY83" fmla="*/ 891140 h 1885950"/>
                  <a:gd name="connsiteX84" fmla="*/ 1026178 w 1135555"/>
                  <a:gd name="connsiteY84" fmla="*/ 892169 h 1885950"/>
                  <a:gd name="connsiteX85" fmla="*/ 1054716 w 1135555"/>
                  <a:gd name="connsiteY85" fmla="*/ 863559 h 1885950"/>
                  <a:gd name="connsiteX86" fmla="*/ 1033636 w 1135555"/>
                  <a:gd name="connsiteY86" fmla="*/ 836019 h 1885950"/>
                  <a:gd name="connsiteX87" fmla="*/ 710110 w 1135555"/>
                  <a:gd name="connsiteY87" fmla="*/ 748494 h 1885950"/>
                  <a:gd name="connsiteX88" fmla="*/ 863101 w 1135555"/>
                  <a:gd name="connsiteY88" fmla="*/ 660711 h 1885950"/>
                  <a:gd name="connsiteX89" fmla="*/ 1085728 w 1135555"/>
                  <a:gd name="connsiteY89" fmla="*/ 720947 h 1885950"/>
                  <a:gd name="connsiteX90" fmla="*/ 1093187 w 1135555"/>
                  <a:gd name="connsiteY90" fmla="*/ 721976 h 1885950"/>
                  <a:gd name="connsiteX91" fmla="*/ 1121724 w 1135555"/>
                  <a:gd name="connsiteY91" fmla="*/ 693367 h 1885950"/>
                  <a:gd name="connsiteX92" fmla="*/ 1100645 w 1135555"/>
                  <a:gd name="connsiteY92" fmla="*/ 665826 h 1885950"/>
                  <a:gd name="connsiteX93" fmla="*/ 933195 w 1135555"/>
                  <a:gd name="connsiteY93" fmla="*/ 620478 h 1885950"/>
                  <a:gd name="connsiteX94" fmla="*/ 1121190 w 1135555"/>
                  <a:gd name="connsiteY94" fmla="*/ 512578 h 1885950"/>
                  <a:gd name="connsiteX95" fmla="*/ 1131763 w 1135555"/>
                  <a:gd name="connsiteY95" fmla="*/ 473576 h 1885950"/>
                  <a:gd name="connsiteX96" fmla="*/ 1131763 w 1135555"/>
                  <a:gd name="connsiteY96" fmla="*/ 473573 h 1885950"/>
                  <a:gd name="connsiteX97" fmla="*/ 313918 w 1135555"/>
                  <a:gd name="connsiteY97" fmla="*/ 1085850 h 1885950"/>
                  <a:gd name="connsiteX98" fmla="*/ 171043 w 1135555"/>
                  <a:gd name="connsiteY98" fmla="*/ 942975 h 1885950"/>
                  <a:gd name="connsiteX99" fmla="*/ 313918 w 1135555"/>
                  <a:gd name="connsiteY99" fmla="*/ 800100 h 1885950"/>
                  <a:gd name="connsiteX100" fmla="*/ 456793 w 1135555"/>
                  <a:gd name="connsiteY100" fmla="*/ 942975 h 1885950"/>
                  <a:gd name="connsiteX101" fmla="*/ 313918 w 1135555"/>
                  <a:gd name="connsiteY101" fmla="*/ 1085850 h 1885950"/>
                  <a:gd name="connsiteX0" fmla="*/ 1131763 w 1135555"/>
                  <a:gd name="connsiteY0" fmla="*/ 473573 h 1857375"/>
                  <a:gd name="connsiteX1" fmla="*/ 1092758 w 1135555"/>
                  <a:gd name="connsiteY1" fmla="*/ 463029 h 1857375"/>
                  <a:gd name="connsiteX2" fmla="*/ 904734 w 1135555"/>
                  <a:gd name="connsiteY2" fmla="*/ 570929 h 1857375"/>
                  <a:gd name="connsiteX3" fmla="*/ 950083 w 1135555"/>
                  <a:gd name="connsiteY3" fmla="*/ 403479 h 1857375"/>
                  <a:gd name="connsiteX4" fmla="*/ 929966 w 1135555"/>
                  <a:gd name="connsiteY4" fmla="*/ 368417 h 1857375"/>
                  <a:gd name="connsiteX5" fmla="*/ 894905 w 1135555"/>
                  <a:gd name="connsiteY5" fmla="*/ 388534 h 1857375"/>
                  <a:gd name="connsiteX6" fmla="*/ 834640 w 1135555"/>
                  <a:gd name="connsiteY6" fmla="*/ 611162 h 1857375"/>
                  <a:gd name="connsiteX7" fmla="*/ 681707 w 1135555"/>
                  <a:gd name="connsiteY7" fmla="*/ 698945 h 1857375"/>
                  <a:gd name="connsiteX8" fmla="*/ 769260 w 1135555"/>
                  <a:gd name="connsiteY8" fmla="*/ 375475 h 1857375"/>
                  <a:gd name="connsiteX9" fmla="*/ 748772 w 1135555"/>
                  <a:gd name="connsiteY9" fmla="*/ 340643 h 1857375"/>
                  <a:gd name="connsiteX10" fmla="*/ 714111 w 1135555"/>
                  <a:gd name="connsiteY10" fmla="*/ 360502 h 1857375"/>
                  <a:gd name="connsiteX11" fmla="*/ 611612 w 1135555"/>
                  <a:gd name="connsiteY11" fmla="*/ 739178 h 1857375"/>
                  <a:gd name="connsiteX12" fmla="*/ 471166 w 1135555"/>
                  <a:gd name="connsiteY12" fmla="*/ 819760 h 1857375"/>
                  <a:gd name="connsiteX13" fmla="*/ 342578 w 1135555"/>
                  <a:gd name="connsiteY13" fmla="*/ 745236 h 1857375"/>
                  <a:gd name="connsiteX14" fmla="*/ 342578 w 1135555"/>
                  <a:gd name="connsiteY14" fmla="*/ 583330 h 1857375"/>
                  <a:gd name="connsiteX15" fmla="*/ 619956 w 1135555"/>
                  <a:gd name="connsiteY15" fmla="*/ 305953 h 1857375"/>
                  <a:gd name="connsiteX16" fmla="*/ 619942 w 1135555"/>
                  <a:gd name="connsiteY16" fmla="*/ 265533 h 1857375"/>
                  <a:gd name="connsiteX17" fmla="*/ 579522 w 1135555"/>
                  <a:gd name="connsiteY17" fmla="*/ 265547 h 1857375"/>
                  <a:gd name="connsiteX18" fmla="*/ 342550 w 1135555"/>
                  <a:gd name="connsiteY18" fmla="*/ 502520 h 1857375"/>
                  <a:gd name="connsiteX19" fmla="*/ 342550 w 1135555"/>
                  <a:gd name="connsiteY19" fmla="*/ 326155 h 1857375"/>
                  <a:gd name="connsiteX20" fmla="*/ 505627 w 1135555"/>
                  <a:gd name="connsiteY20" fmla="*/ 163078 h 1857375"/>
                  <a:gd name="connsiteX21" fmla="*/ 504924 w 1135555"/>
                  <a:gd name="connsiteY21" fmla="*/ 122672 h 1857375"/>
                  <a:gd name="connsiteX22" fmla="*/ 465222 w 1135555"/>
                  <a:gd name="connsiteY22" fmla="*/ 122672 h 1857375"/>
                  <a:gd name="connsiteX23" fmla="*/ 342550 w 1135555"/>
                  <a:gd name="connsiteY23" fmla="*/ 245345 h 1857375"/>
                  <a:gd name="connsiteX24" fmla="*/ 342550 w 1135555"/>
                  <a:gd name="connsiteY24" fmla="*/ 28575 h 1857375"/>
                  <a:gd name="connsiteX25" fmla="*/ 313975 w 1135555"/>
                  <a:gd name="connsiteY25" fmla="*/ 0 h 1857375"/>
                  <a:gd name="connsiteX26" fmla="*/ 285400 w 1135555"/>
                  <a:gd name="connsiteY26" fmla="*/ 28575 h 1857375"/>
                  <a:gd name="connsiteX27" fmla="*/ 285400 w 1135555"/>
                  <a:gd name="connsiteY27" fmla="*/ 245345 h 1857375"/>
                  <a:gd name="connsiteX28" fmla="*/ 162727 w 1135555"/>
                  <a:gd name="connsiteY28" fmla="*/ 122672 h 1857375"/>
                  <a:gd name="connsiteX29" fmla="*/ 122322 w 1135555"/>
                  <a:gd name="connsiteY29" fmla="*/ 123375 h 1857375"/>
                  <a:gd name="connsiteX30" fmla="*/ 122322 w 1135555"/>
                  <a:gd name="connsiteY30" fmla="*/ 163078 h 1857375"/>
                  <a:gd name="connsiteX31" fmla="*/ 285400 w 1135555"/>
                  <a:gd name="connsiteY31" fmla="*/ 326155 h 1857375"/>
                  <a:gd name="connsiteX32" fmla="*/ 285400 w 1135555"/>
                  <a:gd name="connsiteY32" fmla="*/ 502520 h 1857375"/>
                  <a:gd name="connsiteX33" fmla="*/ 48427 w 1135555"/>
                  <a:gd name="connsiteY33" fmla="*/ 265547 h 1857375"/>
                  <a:gd name="connsiteX34" fmla="*/ 8022 w 1135555"/>
                  <a:gd name="connsiteY34" fmla="*/ 266250 h 1857375"/>
                  <a:gd name="connsiteX35" fmla="*/ 8022 w 1135555"/>
                  <a:gd name="connsiteY35" fmla="*/ 305953 h 1857375"/>
                  <a:gd name="connsiteX36" fmla="*/ 285400 w 1135555"/>
                  <a:gd name="connsiteY36" fmla="*/ 583330 h 1857375"/>
                  <a:gd name="connsiteX37" fmla="*/ 285400 w 1135555"/>
                  <a:gd name="connsiteY37" fmla="*/ 745236 h 1857375"/>
                  <a:gd name="connsiteX38" fmla="*/ 342550 w 1135555"/>
                  <a:gd name="connsiteY38" fmla="*/ 1857375 h 1857375"/>
                  <a:gd name="connsiteX39" fmla="*/ 342550 w 1135555"/>
                  <a:gd name="connsiteY39" fmla="*/ 1640605 h 1857375"/>
                  <a:gd name="connsiteX40" fmla="*/ 465222 w 1135555"/>
                  <a:gd name="connsiteY40" fmla="*/ 1763278 h 1857375"/>
                  <a:gd name="connsiteX41" fmla="*/ 505627 w 1135555"/>
                  <a:gd name="connsiteY41" fmla="*/ 1763980 h 1857375"/>
                  <a:gd name="connsiteX42" fmla="*/ 506330 w 1135555"/>
                  <a:gd name="connsiteY42" fmla="*/ 1723575 h 1857375"/>
                  <a:gd name="connsiteX43" fmla="*/ 505627 w 1135555"/>
                  <a:gd name="connsiteY43" fmla="*/ 1722873 h 1857375"/>
                  <a:gd name="connsiteX44" fmla="*/ 342550 w 1135555"/>
                  <a:gd name="connsiteY44" fmla="*/ 1559795 h 1857375"/>
                  <a:gd name="connsiteX45" fmla="*/ 342550 w 1135555"/>
                  <a:gd name="connsiteY45" fmla="*/ 1383430 h 1857375"/>
                  <a:gd name="connsiteX46" fmla="*/ 579522 w 1135555"/>
                  <a:gd name="connsiteY46" fmla="*/ 1620403 h 1857375"/>
                  <a:gd name="connsiteX47" fmla="*/ 619927 w 1135555"/>
                  <a:gd name="connsiteY47" fmla="*/ 1621105 h 1857375"/>
                  <a:gd name="connsiteX48" fmla="*/ 620630 w 1135555"/>
                  <a:gd name="connsiteY48" fmla="*/ 1580700 h 1857375"/>
                  <a:gd name="connsiteX49" fmla="*/ 619927 w 1135555"/>
                  <a:gd name="connsiteY49" fmla="*/ 1579998 h 1857375"/>
                  <a:gd name="connsiteX50" fmla="*/ 342550 w 1135555"/>
                  <a:gd name="connsiteY50" fmla="*/ 1302620 h 1857375"/>
                  <a:gd name="connsiteX51" fmla="*/ 342550 w 1135555"/>
                  <a:gd name="connsiteY51" fmla="*/ 1140714 h 1857375"/>
                  <a:gd name="connsiteX52" fmla="*/ 469766 w 1135555"/>
                  <a:gd name="connsiteY52" fmla="*/ 1068134 h 1857375"/>
                  <a:gd name="connsiteX53" fmla="*/ 609155 w 1135555"/>
                  <a:gd name="connsiteY53" fmla="*/ 1150401 h 1857375"/>
                  <a:gd name="connsiteX54" fmla="*/ 706967 w 1135555"/>
                  <a:gd name="connsiteY54" fmla="*/ 1530277 h 1857375"/>
                  <a:gd name="connsiteX55" fmla="*/ 734599 w 1135555"/>
                  <a:gd name="connsiteY55" fmla="*/ 1551737 h 1857375"/>
                  <a:gd name="connsiteX56" fmla="*/ 741743 w 1135555"/>
                  <a:gd name="connsiteY56" fmla="*/ 1550823 h 1857375"/>
                  <a:gd name="connsiteX57" fmla="*/ 762288 w 1135555"/>
                  <a:gd name="connsiteY57" fmla="*/ 1516047 h 1857375"/>
                  <a:gd name="connsiteX58" fmla="*/ 678678 w 1135555"/>
                  <a:gd name="connsiteY58" fmla="*/ 1191578 h 1857375"/>
                  <a:gd name="connsiteX59" fmla="*/ 830554 w 1135555"/>
                  <a:gd name="connsiteY59" fmla="*/ 1281217 h 1857375"/>
                  <a:gd name="connsiteX60" fmla="*/ 888132 w 1135555"/>
                  <a:gd name="connsiteY60" fmla="*/ 1504474 h 1857375"/>
                  <a:gd name="connsiteX61" fmla="*/ 915793 w 1135555"/>
                  <a:gd name="connsiteY61" fmla="*/ 1525905 h 1857375"/>
                  <a:gd name="connsiteX62" fmla="*/ 922937 w 1135555"/>
                  <a:gd name="connsiteY62" fmla="*/ 1525019 h 1857375"/>
                  <a:gd name="connsiteX63" fmla="*/ 943494 w 1135555"/>
                  <a:gd name="connsiteY63" fmla="*/ 1490226 h 1857375"/>
                  <a:gd name="connsiteX64" fmla="*/ 943482 w 1135555"/>
                  <a:gd name="connsiteY64" fmla="*/ 1490186 h 1857375"/>
                  <a:gd name="connsiteX65" fmla="*/ 900191 w 1135555"/>
                  <a:gd name="connsiteY65" fmla="*/ 1322222 h 1857375"/>
                  <a:gd name="connsiteX66" fmla="*/ 1086872 w 1135555"/>
                  <a:gd name="connsiteY66" fmla="*/ 1432408 h 1857375"/>
                  <a:gd name="connsiteX67" fmla="*/ 1126005 w 1135555"/>
                  <a:gd name="connsiteY67" fmla="*/ 1422306 h 1857375"/>
                  <a:gd name="connsiteX68" fmla="*/ 1115904 w 1135555"/>
                  <a:gd name="connsiteY68" fmla="*/ 1383173 h 1857375"/>
                  <a:gd name="connsiteX69" fmla="*/ 929252 w 1135555"/>
                  <a:gd name="connsiteY69" fmla="*/ 1272988 h 1857375"/>
                  <a:gd name="connsiteX70" fmla="*/ 1097244 w 1135555"/>
                  <a:gd name="connsiteY70" fmla="*/ 1229725 h 1857375"/>
                  <a:gd name="connsiteX71" fmla="*/ 1117775 w 1135555"/>
                  <a:gd name="connsiteY71" fmla="*/ 1194907 h 1857375"/>
                  <a:gd name="connsiteX72" fmla="*/ 1082957 w 1135555"/>
                  <a:gd name="connsiteY72" fmla="*/ 1174375 h 1857375"/>
                  <a:gd name="connsiteX73" fmla="*/ 859557 w 1135555"/>
                  <a:gd name="connsiteY73" fmla="*/ 1231925 h 1857375"/>
                  <a:gd name="connsiteX74" fmla="*/ 707681 w 1135555"/>
                  <a:gd name="connsiteY74" fmla="*/ 1142286 h 1857375"/>
                  <a:gd name="connsiteX75" fmla="*/ 1032207 w 1135555"/>
                  <a:gd name="connsiteY75" fmla="*/ 1058675 h 1857375"/>
                  <a:gd name="connsiteX76" fmla="*/ 1052753 w 1135555"/>
                  <a:gd name="connsiteY76" fmla="*/ 1023842 h 1857375"/>
                  <a:gd name="connsiteX77" fmla="*/ 1017920 w 1135555"/>
                  <a:gd name="connsiteY77" fmla="*/ 1003297 h 1857375"/>
                  <a:gd name="connsiteX78" fmla="*/ 638130 w 1135555"/>
                  <a:gd name="connsiteY78" fmla="*/ 1101195 h 1857375"/>
                  <a:gd name="connsiteX79" fmla="*/ 498855 w 1135555"/>
                  <a:gd name="connsiteY79" fmla="*/ 1018956 h 1857375"/>
                  <a:gd name="connsiteX80" fmla="*/ 499684 w 1135555"/>
                  <a:gd name="connsiteY80" fmla="*/ 869280 h 1857375"/>
                  <a:gd name="connsiteX81" fmla="*/ 640016 w 1135555"/>
                  <a:gd name="connsiteY81" fmla="*/ 788670 h 1857375"/>
                  <a:gd name="connsiteX82" fmla="*/ 1018692 w 1135555"/>
                  <a:gd name="connsiteY82" fmla="*/ 891140 h 1857375"/>
                  <a:gd name="connsiteX83" fmla="*/ 1026178 w 1135555"/>
                  <a:gd name="connsiteY83" fmla="*/ 892169 h 1857375"/>
                  <a:gd name="connsiteX84" fmla="*/ 1054716 w 1135555"/>
                  <a:gd name="connsiteY84" fmla="*/ 863559 h 1857375"/>
                  <a:gd name="connsiteX85" fmla="*/ 1033636 w 1135555"/>
                  <a:gd name="connsiteY85" fmla="*/ 836019 h 1857375"/>
                  <a:gd name="connsiteX86" fmla="*/ 710110 w 1135555"/>
                  <a:gd name="connsiteY86" fmla="*/ 748494 h 1857375"/>
                  <a:gd name="connsiteX87" fmla="*/ 863101 w 1135555"/>
                  <a:gd name="connsiteY87" fmla="*/ 660711 h 1857375"/>
                  <a:gd name="connsiteX88" fmla="*/ 1085728 w 1135555"/>
                  <a:gd name="connsiteY88" fmla="*/ 720947 h 1857375"/>
                  <a:gd name="connsiteX89" fmla="*/ 1093187 w 1135555"/>
                  <a:gd name="connsiteY89" fmla="*/ 721976 h 1857375"/>
                  <a:gd name="connsiteX90" fmla="*/ 1121724 w 1135555"/>
                  <a:gd name="connsiteY90" fmla="*/ 693367 h 1857375"/>
                  <a:gd name="connsiteX91" fmla="*/ 1100645 w 1135555"/>
                  <a:gd name="connsiteY91" fmla="*/ 665826 h 1857375"/>
                  <a:gd name="connsiteX92" fmla="*/ 933195 w 1135555"/>
                  <a:gd name="connsiteY92" fmla="*/ 620478 h 1857375"/>
                  <a:gd name="connsiteX93" fmla="*/ 1121190 w 1135555"/>
                  <a:gd name="connsiteY93" fmla="*/ 512578 h 1857375"/>
                  <a:gd name="connsiteX94" fmla="*/ 1131763 w 1135555"/>
                  <a:gd name="connsiteY94" fmla="*/ 473576 h 1857375"/>
                  <a:gd name="connsiteX95" fmla="*/ 1131763 w 1135555"/>
                  <a:gd name="connsiteY95" fmla="*/ 473573 h 1857375"/>
                  <a:gd name="connsiteX96" fmla="*/ 313918 w 1135555"/>
                  <a:gd name="connsiteY96" fmla="*/ 1085850 h 1857375"/>
                  <a:gd name="connsiteX97" fmla="*/ 171043 w 1135555"/>
                  <a:gd name="connsiteY97" fmla="*/ 942975 h 1857375"/>
                  <a:gd name="connsiteX98" fmla="*/ 313918 w 1135555"/>
                  <a:gd name="connsiteY98" fmla="*/ 800100 h 1857375"/>
                  <a:gd name="connsiteX99" fmla="*/ 456793 w 1135555"/>
                  <a:gd name="connsiteY99" fmla="*/ 942975 h 1857375"/>
                  <a:gd name="connsiteX100" fmla="*/ 313918 w 1135555"/>
                  <a:gd name="connsiteY100" fmla="*/ 1085850 h 1857375"/>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342550 w 1135555"/>
                  <a:gd name="connsiteY38" fmla="*/ 1640605 h 1772002"/>
                  <a:gd name="connsiteX39" fmla="*/ 465222 w 1135555"/>
                  <a:gd name="connsiteY39" fmla="*/ 1763278 h 1772002"/>
                  <a:gd name="connsiteX40" fmla="*/ 505627 w 1135555"/>
                  <a:gd name="connsiteY40" fmla="*/ 1763980 h 1772002"/>
                  <a:gd name="connsiteX41" fmla="*/ 506330 w 1135555"/>
                  <a:gd name="connsiteY41" fmla="*/ 1723575 h 1772002"/>
                  <a:gd name="connsiteX42" fmla="*/ 505627 w 1135555"/>
                  <a:gd name="connsiteY42" fmla="*/ 1722873 h 1772002"/>
                  <a:gd name="connsiteX43" fmla="*/ 342550 w 1135555"/>
                  <a:gd name="connsiteY43" fmla="*/ 1559795 h 1772002"/>
                  <a:gd name="connsiteX44" fmla="*/ 342550 w 1135555"/>
                  <a:gd name="connsiteY44" fmla="*/ 1383430 h 1772002"/>
                  <a:gd name="connsiteX45" fmla="*/ 579522 w 1135555"/>
                  <a:gd name="connsiteY45" fmla="*/ 1620403 h 1772002"/>
                  <a:gd name="connsiteX46" fmla="*/ 619927 w 1135555"/>
                  <a:gd name="connsiteY46" fmla="*/ 1621105 h 1772002"/>
                  <a:gd name="connsiteX47" fmla="*/ 620630 w 1135555"/>
                  <a:gd name="connsiteY47" fmla="*/ 1580700 h 1772002"/>
                  <a:gd name="connsiteX48" fmla="*/ 619927 w 1135555"/>
                  <a:gd name="connsiteY48" fmla="*/ 1579998 h 1772002"/>
                  <a:gd name="connsiteX49" fmla="*/ 342550 w 1135555"/>
                  <a:gd name="connsiteY49" fmla="*/ 1302620 h 1772002"/>
                  <a:gd name="connsiteX50" fmla="*/ 342550 w 1135555"/>
                  <a:gd name="connsiteY50" fmla="*/ 1140714 h 1772002"/>
                  <a:gd name="connsiteX51" fmla="*/ 469766 w 1135555"/>
                  <a:gd name="connsiteY51" fmla="*/ 1068134 h 1772002"/>
                  <a:gd name="connsiteX52" fmla="*/ 609155 w 1135555"/>
                  <a:gd name="connsiteY52" fmla="*/ 1150401 h 1772002"/>
                  <a:gd name="connsiteX53" fmla="*/ 706967 w 1135555"/>
                  <a:gd name="connsiteY53" fmla="*/ 1530277 h 1772002"/>
                  <a:gd name="connsiteX54" fmla="*/ 734599 w 1135555"/>
                  <a:gd name="connsiteY54" fmla="*/ 1551737 h 1772002"/>
                  <a:gd name="connsiteX55" fmla="*/ 741743 w 1135555"/>
                  <a:gd name="connsiteY55" fmla="*/ 1550823 h 1772002"/>
                  <a:gd name="connsiteX56" fmla="*/ 762288 w 1135555"/>
                  <a:gd name="connsiteY56" fmla="*/ 1516047 h 1772002"/>
                  <a:gd name="connsiteX57" fmla="*/ 678678 w 1135555"/>
                  <a:gd name="connsiteY57" fmla="*/ 1191578 h 1772002"/>
                  <a:gd name="connsiteX58" fmla="*/ 830554 w 1135555"/>
                  <a:gd name="connsiteY58" fmla="*/ 1281217 h 1772002"/>
                  <a:gd name="connsiteX59" fmla="*/ 888132 w 1135555"/>
                  <a:gd name="connsiteY59" fmla="*/ 1504474 h 1772002"/>
                  <a:gd name="connsiteX60" fmla="*/ 915793 w 1135555"/>
                  <a:gd name="connsiteY60" fmla="*/ 1525905 h 1772002"/>
                  <a:gd name="connsiteX61" fmla="*/ 922937 w 1135555"/>
                  <a:gd name="connsiteY61" fmla="*/ 1525019 h 1772002"/>
                  <a:gd name="connsiteX62" fmla="*/ 943494 w 1135555"/>
                  <a:gd name="connsiteY62" fmla="*/ 1490226 h 1772002"/>
                  <a:gd name="connsiteX63" fmla="*/ 943482 w 1135555"/>
                  <a:gd name="connsiteY63" fmla="*/ 1490186 h 1772002"/>
                  <a:gd name="connsiteX64" fmla="*/ 900191 w 1135555"/>
                  <a:gd name="connsiteY64" fmla="*/ 1322222 h 1772002"/>
                  <a:gd name="connsiteX65" fmla="*/ 1086872 w 1135555"/>
                  <a:gd name="connsiteY65" fmla="*/ 1432408 h 1772002"/>
                  <a:gd name="connsiteX66" fmla="*/ 1126005 w 1135555"/>
                  <a:gd name="connsiteY66" fmla="*/ 1422306 h 1772002"/>
                  <a:gd name="connsiteX67" fmla="*/ 1115904 w 1135555"/>
                  <a:gd name="connsiteY67" fmla="*/ 1383173 h 1772002"/>
                  <a:gd name="connsiteX68" fmla="*/ 929252 w 1135555"/>
                  <a:gd name="connsiteY68" fmla="*/ 1272988 h 1772002"/>
                  <a:gd name="connsiteX69" fmla="*/ 1097244 w 1135555"/>
                  <a:gd name="connsiteY69" fmla="*/ 1229725 h 1772002"/>
                  <a:gd name="connsiteX70" fmla="*/ 1117775 w 1135555"/>
                  <a:gd name="connsiteY70" fmla="*/ 1194907 h 1772002"/>
                  <a:gd name="connsiteX71" fmla="*/ 1082957 w 1135555"/>
                  <a:gd name="connsiteY71" fmla="*/ 1174375 h 1772002"/>
                  <a:gd name="connsiteX72" fmla="*/ 859557 w 1135555"/>
                  <a:gd name="connsiteY72" fmla="*/ 1231925 h 1772002"/>
                  <a:gd name="connsiteX73" fmla="*/ 707681 w 1135555"/>
                  <a:gd name="connsiteY73" fmla="*/ 1142286 h 1772002"/>
                  <a:gd name="connsiteX74" fmla="*/ 1032207 w 1135555"/>
                  <a:gd name="connsiteY74" fmla="*/ 1058675 h 1772002"/>
                  <a:gd name="connsiteX75" fmla="*/ 1052753 w 1135555"/>
                  <a:gd name="connsiteY75" fmla="*/ 1023842 h 1772002"/>
                  <a:gd name="connsiteX76" fmla="*/ 1017920 w 1135555"/>
                  <a:gd name="connsiteY76" fmla="*/ 1003297 h 1772002"/>
                  <a:gd name="connsiteX77" fmla="*/ 638130 w 1135555"/>
                  <a:gd name="connsiteY77" fmla="*/ 1101195 h 1772002"/>
                  <a:gd name="connsiteX78" fmla="*/ 498855 w 1135555"/>
                  <a:gd name="connsiteY78" fmla="*/ 1018956 h 1772002"/>
                  <a:gd name="connsiteX79" fmla="*/ 499684 w 1135555"/>
                  <a:gd name="connsiteY79" fmla="*/ 869280 h 1772002"/>
                  <a:gd name="connsiteX80" fmla="*/ 640016 w 1135555"/>
                  <a:gd name="connsiteY80" fmla="*/ 788670 h 1772002"/>
                  <a:gd name="connsiteX81" fmla="*/ 1018692 w 1135555"/>
                  <a:gd name="connsiteY81" fmla="*/ 891140 h 1772002"/>
                  <a:gd name="connsiteX82" fmla="*/ 1026178 w 1135555"/>
                  <a:gd name="connsiteY82" fmla="*/ 892169 h 1772002"/>
                  <a:gd name="connsiteX83" fmla="*/ 1054716 w 1135555"/>
                  <a:gd name="connsiteY83" fmla="*/ 863559 h 1772002"/>
                  <a:gd name="connsiteX84" fmla="*/ 1033636 w 1135555"/>
                  <a:gd name="connsiteY84" fmla="*/ 836019 h 1772002"/>
                  <a:gd name="connsiteX85" fmla="*/ 710110 w 1135555"/>
                  <a:gd name="connsiteY85" fmla="*/ 748494 h 1772002"/>
                  <a:gd name="connsiteX86" fmla="*/ 863101 w 1135555"/>
                  <a:gd name="connsiteY86" fmla="*/ 660711 h 1772002"/>
                  <a:gd name="connsiteX87" fmla="*/ 1085728 w 1135555"/>
                  <a:gd name="connsiteY87" fmla="*/ 720947 h 1772002"/>
                  <a:gd name="connsiteX88" fmla="*/ 1093187 w 1135555"/>
                  <a:gd name="connsiteY88" fmla="*/ 721976 h 1772002"/>
                  <a:gd name="connsiteX89" fmla="*/ 1121724 w 1135555"/>
                  <a:gd name="connsiteY89" fmla="*/ 693367 h 1772002"/>
                  <a:gd name="connsiteX90" fmla="*/ 1100645 w 1135555"/>
                  <a:gd name="connsiteY90" fmla="*/ 665826 h 1772002"/>
                  <a:gd name="connsiteX91" fmla="*/ 933195 w 1135555"/>
                  <a:gd name="connsiteY91" fmla="*/ 620478 h 1772002"/>
                  <a:gd name="connsiteX92" fmla="*/ 1121190 w 1135555"/>
                  <a:gd name="connsiteY92" fmla="*/ 512578 h 1772002"/>
                  <a:gd name="connsiteX93" fmla="*/ 1131763 w 1135555"/>
                  <a:gd name="connsiteY93" fmla="*/ 473576 h 1772002"/>
                  <a:gd name="connsiteX94" fmla="*/ 1131763 w 1135555"/>
                  <a:gd name="connsiteY94" fmla="*/ 473573 h 1772002"/>
                  <a:gd name="connsiteX95" fmla="*/ 313918 w 1135555"/>
                  <a:gd name="connsiteY95" fmla="*/ 1085850 h 1772002"/>
                  <a:gd name="connsiteX96" fmla="*/ 171043 w 1135555"/>
                  <a:gd name="connsiteY96" fmla="*/ 942975 h 1772002"/>
                  <a:gd name="connsiteX97" fmla="*/ 313918 w 1135555"/>
                  <a:gd name="connsiteY97" fmla="*/ 800100 h 1772002"/>
                  <a:gd name="connsiteX98" fmla="*/ 456793 w 1135555"/>
                  <a:gd name="connsiteY98" fmla="*/ 942975 h 1772002"/>
                  <a:gd name="connsiteX99" fmla="*/ 313918 w 1135555"/>
                  <a:gd name="connsiteY99" fmla="*/ 1085850 h 1772002"/>
                  <a:gd name="connsiteX0" fmla="*/ 1131763 w 1135555"/>
                  <a:gd name="connsiteY0" fmla="*/ 473573 h 1772002"/>
                  <a:gd name="connsiteX1" fmla="*/ 1092758 w 1135555"/>
                  <a:gd name="connsiteY1" fmla="*/ 463029 h 1772002"/>
                  <a:gd name="connsiteX2" fmla="*/ 904734 w 1135555"/>
                  <a:gd name="connsiteY2" fmla="*/ 570929 h 1772002"/>
                  <a:gd name="connsiteX3" fmla="*/ 950083 w 1135555"/>
                  <a:gd name="connsiteY3" fmla="*/ 403479 h 1772002"/>
                  <a:gd name="connsiteX4" fmla="*/ 929966 w 1135555"/>
                  <a:gd name="connsiteY4" fmla="*/ 368417 h 1772002"/>
                  <a:gd name="connsiteX5" fmla="*/ 894905 w 1135555"/>
                  <a:gd name="connsiteY5" fmla="*/ 388534 h 1772002"/>
                  <a:gd name="connsiteX6" fmla="*/ 834640 w 1135555"/>
                  <a:gd name="connsiteY6" fmla="*/ 611162 h 1772002"/>
                  <a:gd name="connsiteX7" fmla="*/ 681707 w 1135555"/>
                  <a:gd name="connsiteY7" fmla="*/ 698945 h 1772002"/>
                  <a:gd name="connsiteX8" fmla="*/ 769260 w 1135555"/>
                  <a:gd name="connsiteY8" fmla="*/ 375475 h 1772002"/>
                  <a:gd name="connsiteX9" fmla="*/ 748772 w 1135555"/>
                  <a:gd name="connsiteY9" fmla="*/ 340643 h 1772002"/>
                  <a:gd name="connsiteX10" fmla="*/ 714111 w 1135555"/>
                  <a:gd name="connsiteY10" fmla="*/ 360502 h 1772002"/>
                  <a:gd name="connsiteX11" fmla="*/ 611612 w 1135555"/>
                  <a:gd name="connsiteY11" fmla="*/ 739178 h 1772002"/>
                  <a:gd name="connsiteX12" fmla="*/ 471166 w 1135555"/>
                  <a:gd name="connsiteY12" fmla="*/ 819760 h 1772002"/>
                  <a:gd name="connsiteX13" fmla="*/ 342578 w 1135555"/>
                  <a:gd name="connsiteY13" fmla="*/ 745236 h 1772002"/>
                  <a:gd name="connsiteX14" fmla="*/ 342578 w 1135555"/>
                  <a:gd name="connsiteY14" fmla="*/ 583330 h 1772002"/>
                  <a:gd name="connsiteX15" fmla="*/ 619956 w 1135555"/>
                  <a:gd name="connsiteY15" fmla="*/ 305953 h 1772002"/>
                  <a:gd name="connsiteX16" fmla="*/ 619942 w 1135555"/>
                  <a:gd name="connsiteY16" fmla="*/ 265533 h 1772002"/>
                  <a:gd name="connsiteX17" fmla="*/ 579522 w 1135555"/>
                  <a:gd name="connsiteY17" fmla="*/ 265547 h 1772002"/>
                  <a:gd name="connsiteX18" fmla="*/ 342550 w 1135555"/>
                  <a:gd name="connsiteY18" fmla="*/ 502520 h 1772002"/>
                  <a:gd name="connsiteX19" fmla="*/ 342550 w 1135555"/>
                  <a:gd name="connsiteY19" fmla="*/ 326155 h 1772002"/>
                  <a:gd name="connsiteX20" fmla="*/ 505627 w 1135555"/>
                  <a:gd name="connsiteY20" fmla="*/ 163078 h 1772002"/>
                  <a:gd name="connsiteX21" fmla="*/ 504924 w 1135555"/>
                  <a:gd name="connsiteY21" fmla="*/ 122672 h 1772002"/>
                  <a:gd name="connsiteX22" fmla="*/ 465222 w 1135555"/>
                  <a:gd name="connsiteY22" fmla="*/ 122672 h 1772002"/>
                  <a:gd name="connsiteX23" fmla="*/ 342550 w 1135555"/>
                  <a:gd name="connsiteY23" fmla="*/ 245345 h 1772002"/>
                  <a:gd name="connsiteX24" fmla="*/ 342550 w 1135555"/>
                  <a:gd name="connsiteY24" fmla="*/ 28575 h 1772002"/>
                  <a:gd name="connsiteX25" fmla="*/ 313975 w 1135555"/>
                  <a:gd name="connsiteY25" fmla="*/ 0 h 1772002"/>
                  <a:gd name="connsiteX26" fmla="*/ 285400 w 1135555"/>
                  <a:gd name="connsiteY26" fmla="*/ 28575 h 1772002"/>
                  <a:gd name="connsiteX27" fmla="*/ 285400 w 1135555"/>
                  <a:gd name="connsiteY27" fmla="*/ 245345 h 1772002"/>
                  <a:gd name="connsiteX28" fmla="*/ 162727 w 1135555"/>
                  <a:gd name="connsiteY28" fmla="*/ 122672 h 1772002"/>
                  <a:gd name="connsiteX29" fmla="*/ 122322 w 1135555"/>
                  <a:gd name="connsiteY29" fmla="*/ 123375 h 1772002"/>
                  <a:gd name="connsiteX30" fmla="*/ 122322 w 1135555"/>
                  <a:gd name="connsiteY30" fmla="*/ 163078 h 1772002"/>
                  <a:gd name="connsiteX31" fmla="*/ 285400 w 1135555"/>
                  <a:gd name="connsiteY31" fmla="*/ 326155 h 1772002"/>
                  <a:gd name="connsiteX32" fmla="*/ 285400 w 1135555"/>
                  <a:gd name="connsiteY32" fmla="*/ 502520 h 1772002"/>
                  <a:gd name="connsiteX33" fmla="*/ 48427 w 1135555"/>
                  <a:gd name="connsiteY33" fmla="*/ 265547 h 1772002"/>
                  <a:gd name="connsiteX34" fmla="*/ 8022 w 1135555"/>
                  <a:gd name="connsiteY34" fmla="*/ 266250 h 1772002"/>
                  <a:gd name="connsiteX35" fmla="*/ 8022 w 1135555"/>
                  <a:gd name="connsiteY35" fmla="*/ 305953 h 1772002"/>
                  <a:gd name="connsiteX36" fmla="*/ 285400 w 1135555"/>
                  <a:gd name="connsiteY36" fmla="*/ 583330 h 1772002"/>
                  <a:gd name="connsiteX37" fmla="*/ 285400 w 1135555"/>
                  <a:gd name="connsiteY37" fmla="*/ 745236 h 1772002"/>
                  <a:gd name="connsiteX38" fmla="*/ 465222 w 1135555"/>
                  <a:gd name="connsiteY38" fmla="*/ 1763278 h 1772002"/>
                  <a:gd name="connsiteX39" fmla="*/ 505627 w 1135555"/>
                  <a:gd name="connsiteY39" fmla="*/ 1763980 h 1772002"/>
                  <a:gd name="connsiteX40" fmla="*/ 506330 w 1135555"/>
                  <a:gd name="connsiteY40" fmla="*/ 1723575 h 1772002"/>
                  <a:gd name="connsiteX41" fmla="*/ 505627 w 1135555"/>
                  <a:gd name="connsiteY41" fmla="*/ 1722873 h 1772002"/>
                  <a:gd name="connsiteX42" fmla="*/ 342550 w 1135555"/>
                  <a:gd name="connsiteY42" fmla="*/ 1559795 h 1772002"/>
                  <a:gd name="connsiteX43" fmla="*/ 342550 w 1135555"/>
                  <a:gd name="connsiteY43" fmla="*/ 1383430 h 1772002"/>
                  <a:gd name="connsiteX44" fmla="*/ 579522 w 1135555"/>
                  <a:gd name="connsiteY44" fmla="*/ 1620403 h 1772002"/>
                  <a:gd name="connsiteX45" fmla="*/ 619927 w 1135555"/>
                  <a:gd name="connsiteY45" fmla="*/ 1621105 h 1772002"/>
                  <a:gd name="connsiteX46" fmla="*/ 620630 w 1135555"/>
                  <a:gd name="connsiteY46" fmla="*/ 1580700 h 1772002"/>
                  <a:gd name="connsiteX47" fmla="*/ 619927 w 1135555"/>
                  <a:gd name="connsiteY47" fmla="*/ 1579998 h 1772002"/>
                  <a:gd name="connsiteX48" fmla="*/ 342550 w 1135555"/>
                  <a:gd name="connsiteY48" fmla="*/ 1302620 h 1772002"/>
                  <a:gd name="connsiteX49" fmla="*/ 342550 w 1135555"/>
                  <a:gd name="connsiteY49" fmla="*/ 1140714 h 1772002"/>
                  <a:gd name="connsiteX50" fmla="*/ 469766 w 1135555"/>
                  <a:gd name="connsiteY50" fmla="*/ 1068134 h 1772002"/>
                  <a:gd name="connsiteX51" fmla="*/ 609155 w 1135555"/>
                  <a:gd name="connsiteY51" fmla="*/ 1150401 h 1772002"/>
                  <a:gd name="connsiteX52" fmla="*/ 706967 w 1135555"/>
                  <a:gd name="connsiteY52" fmla="*/ 1530277 h 1772002"/>
                  <a:gd name="connsiteX53" fmla="*/ 734599 w 1135555"/>
                  <a:gd name="connsiteY53" fmla="*/ 1551737 h 1772002"/>
                  <a:gd name="connsiteX54" fmla="*/ 741743 w 1135555"/>
                  <a:gd name="connsiteY54" fmla="*/ 1550823 h 1772002"/>
                  <a:gd name="connsiteX55" fmla="*/ 762288 w 1135555"/>
                  <a:gd name="connsiteY55" fmla="*/ 1516047 h 1772002"/>
                  <a:gd name="connsiteX56" fmla="*/ 678678 w 1135555"/>
                  <a:gd name="connsiteY56" fmla="*/ 1191578 h 1772002"/>
                  <a:gd name="connsiteX57" fmla="*/ 830554 w 1135555"/>
                  <a:gd name="connsiteY57" fmla="*/ 1281217 h 1772002"/>
                  <a:gd name="connsiteX58" fmla="*/ 888132 w 1135555"/>
                  <a:gd name="connsiteY58" fmla="*/ 1504474 h 1772002"/>
                  <a:gd name="connsiteX59" fmla="*/ 915793 w 1135555"/>
                  <a:gd name="connsiteY59" fmla="*/ 1525905 h 1772002"/>
                  <a:gd name="connsiteX60" fmla="*/ 922937 w 1135555"/>
                  <a:gd name="connsiteY60" fmla="*/ 1525019 h 1772002"/>
                  <a:gd name="connsiteX61" fmla="*/ 943494 w 1135555"/>
                  <a:gd name="connsiteY61" fmla="*/ 1490226 h 1772002"/>
                  <a:gd name="connsiteX62" fmla="*/ 943482 w 1135555"/>
                  <a:gd name="connsiteY62" fmla="*/ 1490186 h 1772002"/>
                  <a:gd name="connsiteX63" fmla="*/ 900191 w 1135555"/>
                  <a:gd name="connsiteY63" fmla="*/ 1322222 h 1772002"/>
                  <a:gd name="connsiteX64" fmla="*/ 1086872 w 1135555"/>
                  <a:gd name="connsiteY64" fmla="*/ 1432408 h 1772002"/>
                  <a:gd name="connsiteX65" fmla="*/ 1126005 w 1135555"/>
                  <a:gd name="connsiteY65" fmla="*/ 1422306 h 1772002"/>
                  <a:gd name="connsiteX66" fmla="*/ 1115904 w 1135555"/>
                  <a:gd name="connsiteY66" fmla="*/ 1383173 h 1772002"/>
                  <a:gd name="connsiteX67" fmla="*/ 929252 w 1135555"/>
                  <a:gd name="connsiteY67" fmla="*/ 1272988 h 1772002"/>
                  <a:gd name="connsiteX68" fmla="*/ 1097244 w 1135555"/>
                  <a:gd name="connsiteY68" fmla="*/ 1229725 h 1772002"/>
                  <a:gd name="connsiteX69" fmla="*/ 1117775 w 1135555"/>
                  <a:gd name="connsiteY69" fmla="*/ 1194907 h 1772002"/>
                  <a:gd name="connsiteX70" fmla="*/ 1082957 w 1135555"/>
                  <a:gd name="connsiteY70" fmla="*/ 1174375 h 1772002"/>
                  <a:gd name="connsiteX71" fmla="*/ 859557 w 1135555"/>
                  <a:gd name="connsiteY71" fmla="*/ 1231925 h 1772002"/>
                  <a:gd name="connsiteX72" fmla="*/ 707681 w 1135555"/>
                  <a:gd name="connsiteY72" fmla="*/ 1142286 h 1772002"/>
                  <a:gd name="connsiteX73" fmla="*/ 1032207 w 1135555"/>
                  <a:gd name="connsiteY73" fmla="*/ 1058675 h 1772002"/>
                  <a:gd name="connsiteX74" fmla="*/ 1052753 w 1135555"/>
                  <a:gd name="connsiteY74" fmla="*/ 1023842 h 1772002"/>
                  <a:gd name="connsiteX75" fmla="*/ 1017920 w 1135555"/>
                  <a:gd name="connsiteY75" fmla="*/ 1003297 h 1772002"/>
                  <a:gd name="connsiteX76" fmla="*/ 638130 w 1135555"/>
                  <a:gd name="connsiteY76" fmla="*/ 1101195 h 1772002"/>
                  <a:gd name="connsiteX77" fmla="*/ 498855 w 1135555"/>
                  <a:gd name="connsiteY77" fmla="*/ 1018956 h 1772002"/>
                  <a:gd name="connsiteX78" fmla="*/ 499684 w 1135555"/>
                  <a:gd name="connsiteY78" fmla="*/ 869280 h 1772002"/>
                  <a:gd name="connsiteX79" fmla="*/ 640016 w 1135555"/>
                  <a:gd name="connsiteY79" fmla="*/ 788670 h 1772002"/>
                  <a:gd name="connsiteX80" fmla="*/ 1018692 w 1135555"/>
                  <a:gd name="connsiteY80" fmla="*/ 891140 h 1772002"/>
                  <a:gd name="connsiteX81" fmla="*/ 1026178 w 1135555"/>
                  <a:gd name="connsiteY81" fmla="*/ 892169 h 1772002"/>
                  <a:gd name="connsiteX82" fmla="*/ 1054716 w 1135555"/>
                  <a:gd name="connsiteY82" fmla="*/ 863559 h 1772002"/>
                  <a:gd name="connsiteX83" fmla="*/ 1033636 w 1135555"/>
                  <a:gd name="connsiteY83" fmla="*/ 836019 h 1772002"/>
                  <a:gd name="connsiteX84" fmla="*/ 710110 w 1135555"/>
                  <a:gd name="connsiteY84" fmla="*/ 748494 h 1772002"/>
                  <a:gd name="connsiteX85" fmla="*/ 863101 w 1135555"/>
                  <a:gd name="connsiteY85" fmla="*/ 660711 h 1772002"/>
                  <a:gd name="connsiteX86" fmla="*/ 1085728 w 1135555"/>
                  <a:gd name="connsiteY86" fmla="*/ 720947 h 1772002"/>
                  <a:gd name="connsiteX87" fmla="*/ 1093187 w 1135555"/>
                  <a:gd name="connsiteY87" fmla="*/ 721976 h 1772002"/>
                  <a:gd name="connsiteX88" fmla="*/ 1121724 w 1135555"/>
                  <a:gd name="connsiteY88" fmla="*/ 693367 h 1772002"/>
                  <a:gd name="connsiteX89" fmla="*/ 1100645 w 1135555"/>
                  <a:gd name="connsiteY89" fmla="*/ 665826 h 1772002"/>
                  <a:gd name="connsiteX90" fmla="*/ 933195 w 1135555"/>
                  <a:gd name="connsiteY90" fmla="*/ 620478 h 1772002"/>
                  <a:gd name="connsiteX91" fmla="*/ 1121190 w 1135555"/>
                  <a:gd name="connsiteY91" fmla="*/ 512578 h 1772002"/>
                  <a:gd name="connsiteX92" fmla="*/ 1131763 w 1135555"/>
                  <a:gd name="connsiteY92" fmla="*/ 473576 h 1772002"/>
                  <a:gd name="connsiteX93" fmla="*/ 1131763 w 1135555"/>
                  <a:gd name="connsiteY93" fmla="*/ 473573 h 1772002"/>
                  <a:gd name="connsiteX94" fmla="*/ 313918 w 1135555"/>
                  <a:gd name="connsiteY94" fmla="*/ 1085850 h 1772002"/>
                  <a:gd name="connsiteX95" fmla="*/ 171043 w 1135555"/>
                  <a:gd name="connsiteY95" fmla="*/ 942975 h 1772002"/>
                  <a:gd name="connsiteX96" fmla="*/ 313918 w 1135555"/>
                  <a:gd name="connsiteY96" fmla="*/ 800100 h 1772002"/>
                  <a:gd name="connsiteX97" fmla="*/ 456793 w 1135555"/>
                  <a:gd name="connsiteY97" fmla="*/ 942975 h 1772002"/>
                  <a:gd name="connsiteX98" fmla="*/ 313918 w 1135555"/>
                  <a:gd name="connsiteY98" fmla="*/ 1085850 h 1772002"/>
                  <a:gd name="connsiteX0" fmla="*/ 1131763 w 1135555"/>
                  <a:gd name="connsiteY0" fmla="*/ 473573 h 1763980"/>
                  <a:gd name="connsiteX1" fmla="*/ 1092758 w 1135555"/>
                  <a:gd name="connsiteY1" fmla="*/ 463029 h 1763980"/>
                  <a:gd name="connsiteX2" fmla="*/ 904734 w 1135555"/>
                  <a:gd name="connsiteY2" fmla="*/ 570929 h 1763980"/>
                  <a:gd name="connsiteX3" fmla="*/ 950083 w 1135555"/>
                  <a:gd name="connsiteY3" fmla="*/ 403479 h 1763980"/>
                  <a:gd name="connsiteX4" fmla="*/ 929966 w 1135555"/>
                  <a:gd name="connsiteY4" fmla="*/ 368417 h 1763980"/>
                  <a:gd name="connsiteX5" fmla="*/ 894905 w 1135555"/>
                  <a:gd name="connsiteY5" fmla="*/ 388534 h 1763980"/>
                  <a:gd name="connsiteX6" fmla="*/ 834640 w 1135555"/>
                  <a:gd name="connsiteY6" fmla="*/ 611162 h 1763980"/>
                  <a:gd name="connsiteX7" fmla="*/ 681707 w 1135555"/>
                  <a:gd name="connsiteY7" fmla="*/ 698945 h 1763980"/>
                  <a:gd name="connsiteX8" fmla="*/ 769260 w 1135555"/>
                  <a:gd name="connsiteY8" fmla="*/ 375475 h 1763980"/>
                  <a:gd name="connsiteX9" fmla="*/ 748772 w 1135555"/>
                  <a:gd name="connsiteY9" fmla="*/ 340643 h 1763980"/>
                  <a:gd name="connsiteX10" fmla="*/ 714111 w 1135555"/>
                  <a:gd name="connsiteY10" fmla="*/ 360502 h 1763980"/>
                  <a:gd name="connsiteX11" fmla="*/ 611612 w 1135555"/>
                  <a:gd name="connsiteY11" fmla="*/ 739178 h 1763980"/>
                  <a:gd name="connsiteX12" fmla="*/ 471166 w 1135555"/>
                  <a:gd name="connsiteY12" fmla="*/ 819760 h 1763980"/>
                  <a:gd name="connsiteX13" fmla="*/ 342578 w 1135555"/>
                  <a:gd name="connsiteY13" fmla="*/ 745236 h 1763980"/>
                  <a:gd name="connsiteX14" fmla="*/ 342578 w 1135555"/>
                  <a:gd name="connsiteY14" fmla="*/ 583330 h 1763980"/>
                  <a:gd name="connsiteX15" fmla="*/ 619956 w 1135555"/>
                  <a:gd name="connsiteY15" fmla="*/ 305953 h 1763980"/>
                  <a:gd name="connsiteX16" fmla="*/ 619942 w 1135555"/>
                  <a:gd name="connsiteY16" fmla="*/ 265533 h 1763980"/>
                  <a:gd name="connsiteX17" fmla="*/ 579522 w 1135555"/>
                  <a:gd name="connsiteY17" fmla="*/ 265547 h 1763980"/>
                  <a:gd name="connsiteX18" fmla="*/ 342550 w 1135555"/>
                  <a:gd name="connsiteY18" fmla="*/ 502520 h 1763980"/>
                  <a:gd name="connsiteX19" fmla="*/ 342550 w 1135555"/>
                  <a:gd name="connsiteY19" fmla="*/ 326155 h 1763980"/>
                  <a:gd name="connsiteX20" fmla="*/ 505627 w 1135555"/>
                  <a:gd name="connsiteY20" fmla="*/ 163078 h 1763980"/>
                  <a:gd name="connsiteX21" fmla="*/ 504924 w 1135555"/>
                  <a:gd name="connsiteY21" fmla="*/ 122672 h 1763980"/>
                  <a:gd name="connsiteX22" fmla="*/ 465222 w 1135555"/>
                  <a:gd name="connsiteY22" fmla="*/ 122672 h 1763980"/>
                  <a:gd name="connsiteX23" fmla="*/ 342550 w 1135555"/>
                  <a:gd name="connsiteY23" fmla="*/ 245345 h 1763980"/>
                  <a:gd name="connsiteX24" fmla="*/ 342550 w 1135555"/>
                  <a:gd name="connsiteY24" fmla="*/ 28575 h 1763980"/>
                  <a:gd name="connsiteX25" fmla="*/ 313975 w 1135555"/>
                  <a:gd name="connsiteY25" fmla="*/ 0 h 1763980"/>
                  <a:gd name="connsiteX26" fmla="*/ 285400 w 1135555"/>
                  <a:gd name="connsiteY26" fmla="*/ 28575 h 1763980"/>
                  <a:gd name="connsiteX27" fmla="*/ 285400 w 1135555"/>
                  <a:gd name="connsiteY27" fmla="*/ 245345 h 1763980"/>
                  <a:gd name="connsiteX28" fmla="*/ 162727 w 1135555"/>
                  <a:gd name="connsiteY28" fmla="*/ 122672 h 1763980"/>
                  <a:gd name="connsiteX29" fmla="*/ 122322 w 1135555"/>
                  <a:gd name="connsiteY29" fmla="*/ 123375 h 1763980"/>
                  <a:gd name="connsiteX30" fmla="*/ 122322 w 1135555"/>
                  <a:gd name="connsiteY30" fmla="*/ 163078 h 1763980"/>
                  <a:gd name="connsiteX31" fmla="*/ 285400 w 1135555"/>
                  <a:gd name="connsiteY31" fmla="*/ 326155 h 1763980"/>
                  <a:gd name="connsiteX32" fmla="*/ 285400 w 1135555"/>
                  <a:gd name="connsiteY32" fmla="*/ 502520 h 1763980"/>
                  <a:gd name="connsiteX33" fmla="*/ 48427 w 1135555"/>
                  <a:gd name="connsiteY33" fmla="*/ 265547 h 1763980"/>
                  <a:gd name="connsiteX34" fmla="*/ 8022 w 1135555"/>
                  <a:gd name="connsiteY34" fmla="*/ 266250 h 1763980"/>
                  <a:gd name="connsiteX35" fmla="*/ 8022 w 1135555"/>
                  <a:gd name="connsiteY35" fmla="*/ 305953 h 1763980"/>
                  <a:gd name="connsiteX36" fmla="*/ 285400 w 1135555"/>
                  <a:gd name="connsiteY36" fmla="*/ 583330 h 1763980"/>
                  <a:gd name="connsiteX37" fmla="*/ 285400 w 1135555"/>
                  <a:gd name="connsiteY37" fmla="*/ 745236 h 1763980"/>
                  <a:gd name="connsiteX38" fmla="*/ 505627 w 1135555"/>
                  <a:gd name="connsiteY38" fmla="*/ 1763980 h 1763980"/>
                  <a:gd name="connsiteX39" fmla="*/ 506330 w 1135555"/>
                  <a:gd name="connsiteY39" fmla="*/ 1723575 h 1763980"/>
                  <a:gd name="connsiteX40" fmla="*/ 505627 w 1135555"/>
                  <a:gd name="connsiteY40" fmla="*/ 1722873 h 1763980"/>
                  <a:gd name="connsiteX41" fmla="*/ 342550 w 1135555"/>
                  <a:gd name="connsiteY41" fmla="*/ 1559795 h 1763980"/>
                  <a:gd name="connsiteX42" fmla="*/ 342550 w 1135555"/>
                  <a:gd name="connsiteY42" fmla="*/ 1383430 h 1763980"/>
                  <a:gd name="connsiteX43" fmla="*/ 579522 w 1135555"/>
                  <a:gd name="connsiteY43" fmla="*/ 1620403 h 1763980"/>
                  <a:gd name="connsiteX44" fmla="*/ 619927 w 1135555"/>
                  <a:gd name="connsiteY44" fmla="*/ 1621105 h 1763980"/>
                  <a:gd name="connsiteX45" fmla="*/ 620630 w 1135555"/>
                  <a:gd name="connsiteY45" fmla="*/ 1580700 h 1763980"/>
                  <a:gd name="connsiteX46" fmla="*/ 619927 w 1135555"/>
                  <a:gd name="connsiteY46" fmla="*/ 1579998 h 1763980"/>
                  <a:gd name="connsiteX47" fmla="*/ 342550 w 1135555"/>
                  <a:gd name="connsiteY47" fmla="*/ 1302620 h 1763980"/>
                  <a:gd name="connsiteX48" fmla="*/ 342550 w 1135555"/>
                  <a:gd name="connsiteY48" fmla="*/ 1140714 h 1763980"/>
                  <a:gd name="connsiteX49" fmla="*/ 469766 w 1135555"/>
                  <a:gd name="connsiteY49" fmla="*/ 1068134 h 1763980"/>
                  <a:gd name="connsiteX50" fmla="*/ 609155 w 1135555"/>
                  <a:gd name="connsiteY50" fmla="*/ 1150401 h 1763980"/>
                  <a:gd name="connsiteX51" fmla="*/ 706967 w 1135555"/>
                  <a:gd name="connsiteY51" fmla="*/ 1530277 h 1763980"/>
                  <a:gd name="connsiteX52" fmla="*/ 734599 w 1135555"/>
                  <a:gd name="connsiteY52" fmla="*/ 1551737 h 1763980"/>
                  <a:gd name="connsiteX53" fmla="*/ 741743 w 1135555"/>
                  <a:gd name="connsiteY53" fmla="*/ 1550823 h 1763980"/>
                  <a:gd name="connsiteX54" fmla="*/ 762288 w 1135555"/>
                  <a:gd name="connsiteY54" fmla="*/ 1516047 h 1763980"/>
                  <a:gd name="connsiteX55" fmla="*/ 678678 w 1135555"/>
                  <a:gd name="connsiteY55" fmla="*/ 1191578 h 1763980"/>
                  <a:gd name="connsiteX56" fmla="*/ 830554 w 1135555"/>
                  <a:gd name="connsiteY56" fmla="*/ 1281217 h 1763980"/>
                  <a:gd name="connsiteX57" fmla="*/ 888132 w 1135555"/>
                  <a:gd name="connsiteY57" fmla="*/ 1504474 h 1763980"/>
                  <a:gd name="connsiteX58" fmla="*/ 915793 w 1135555"/>
                  <a:gd name="connsiteY58" fmla="*/ 1525905 h 1763980"/>
                  <a:gd name="connsiteX59" fmla="*/ 922937 w 1135555"/>
                  <a:gd name="connsiteY59" fmla="*/ 1525019 h 1763980"/>
                  <a:gd name="connsiteX60" fmla="*/ 943494 w 1135555"/>
                  <a:gd name="connsiteY60" fmla="*/ 1490226 h 1763980"/>
                  <a:gd name="connsiteX61" fmla="*/ 943482 w 1135555"/>
                  <a:gd name="connsiteY61" fmla="*/ 1490186 h 1763980"/>
                  <a:gd name="connsiteX62" fmla="*/ 900191 w 1135555"/>
                  <a:gd name="connsiteY62" fmla="*/ 1322222 h 1763980"/>
                  <a:gd name="connsiteX63" fmla="*/ 1086872 w 1135555"/>
                  <a:gd name="connsiteY63" fmla="*/ 1432408 h 1763980"/>
                  <a:gd name="connsiteX64" fmla="*/ 1126005 w 1135555"/>
                  <a:gd name="connsiteY64" fmla="*/ 1422306 h 1763980"/>
                  <a:gd name="connsiteX65" fmla="*/ 1115904 w 1135555"/>
                  <a:gd name="connsiteY65" fmla="*/ 1383173 h 1763980"/>
                  <a:gd name="connsiteX66" fmla="*/ 929252 w 1135555"/>
                  <a:gd name="connsiteY66" fmla="*/ 1272988 h 1763980"/>
                  <a:gd name="connsiteX67" fmla="*/ 1097244 w 1135555"/>
                  <a:gd name="connsiteY67" fmla="*/ 1229725 h 1763980"/>
                  <a:gd name="connsiteX68" fmla="*/ 1117775 w 1135555"/>
                  <a:gd name="connsiteY68" fmla="*/ 1194907 h 1763980"/>
                  <a:gd name="connsiteX69" fmla="*/ 1082957 w 1135555"/>
                  <a:gd name="connsiteY69" fmla="*/ 1174375 h 1763980"/>
                  <a:gd name="connsiteX70" fmla="*/ 859557 w 1135555"/>
                  <a:gd name="connsiteY70" fmla="*/ 1231925 h 1763980"/>
                  <a:gd name="connsiteX71" fmla="*/ 707681 w 1135555"/>
                  <a:gd name="connsiteY71" fmla="*/ 1142286 h 1763980"/>
                  <a:gd name="connsiteX72" fmla="*/ 1032207 w 1135555"/>
                  <a:gd name="connsiteY72" fmla="*/ 1058675 h 1763980"/>
                  <a:gd name="connsiteX73" fmla="*/ 1052753 w 1135555"/>
                  <a:gd name="connsiteY73" fmla="*/ 1023842 h 1763980"/>
                  <a:gd name="connsiteX74" fmla="*/ 1017920 w 1135555"/>
                  <a:gd name="connsiteY74" fmla="*/ 1003297 h 1763980"/>
                  <a:gd name="connsiteX75" fmla="*/ 638130 w 1135555"/>
                  <a:gd name="connsiteY75" fmla="*/ 1101195 h 1763980"/>
                  <a:gd name="connsiteX76" fmla="*/ 498855 w 1135555"/>
                  <a:gd name="connsiteY76" fmla="*/ 1018956 h 1763980"/>
                  <a:gd name="connsiteX77" fmla="*/ 499684 w 1135555"/>
                  <a:gd name="connsiteY77" fmla="*/ 869280 h 1763980"/>
                  <a:gd name="connsiteX78" fmla="*/ 640016 w 1135555"/>
                  <a:gd name="connsiteY78" fmla="*/ 788670 h 1763980"/>
                  <a:gd name="connsiteX79" fmla="*/ 1018692 w 1135555"/>
                  <a:gd name="connsiteY79" fmla="*/ 891140 h 1763980"/>
                  <a:gd name="connsiteX80" fmla="*/ 1026178 w 1135555"/>
                  <a:gd name="connsiteY80" fmla="*/ 892169 h 1763980"/>
                  <a:gd name="connsiteX81" fmla="*/ 1054716 w 1135555"/>
                  <a:gd name="connsiteY81" fmla="*/ 863559 h 1763980"/>
                  <a:gd name="connsiteX82" fmla="*/ 1033636 w 1135555"/>
                  <a:gd name="connsiteY82" fmla="*/ 836019 h 1763980"/>
                  <a:gd name="connsiteX83" fmla="*/ 710110 w 1135555"/>
                  <a:gd name="connsiteY83" fmla="*/ 748494 h 1763980"/>
                  <a:gd name="connsiteX84" fmla="*/ 863101 w 1135555"/>
                  <a:gd name="connsiteY84" fmla="*/ 660711 h 1763980"/>
                  <a:gd name="connsiteX85" fmla="*/ 1085728 w 1135555"/>
                  <a:gd name="connsiteY85" fmla="*/ 720947 h 1763980"/>
                  <a:gd name="connsiteX86" fmla="*/ 1093187 w 1135555"/>
                  <a:gd name="connsiteY86" fmla="*/ 721976 h 1763980"/>
                  <a:gd name="connsiteX87" fmla="*/ 1121724 w 1135555"/>
                  <a:gd name="connsiteY87" fmla="*/ 693367 h 1763980"/>
                  <a:gd name="connsiteX88" fmla="*/ 1100645 w 1135555"/>
                  <a:gd name="connsiteY88" fmla="*/ 665826 h 1763980"/>
                  <a:gd name="connsiteX89" fmla="*/ 933195 w 1135555"/>
                  <a:gd name="connsiteY89" fmla="*/ 620478 h 1763980"/>
                  <a:gd name="connsiteX90" fmla="*/ 1121190 w 1135555"/>
                  <a:gd name="connsiteY90" fmla="*/ 512578 h 1763980"/>
                  <a:gd name="connsiteX91" fmla="*/ 1131763 w 1135555"/>
                  <a:gd name="connsiteY91" fmla="*/ 473576 h 1763980"/>
                  <a:gd name="connsiteX92" fmla="*/ 1131763 w 1135555"/>
                  <a:gd name="connsiteY92" fmla="*/ 473573 h 1763980"/>
                  <a:gd name="connsiteX93" fmla="*/ 313918 w 1135555"/>
                  <a:gd name="connsiteY93" fmla="*/ 1085850 h 1763980"/>
                  <a:gd name="connsiteX94" fmla="*/ 171043 w 1135555"/>
                  <a:gd name="connsiteY94" fmla="*/ 942975 h 1763980"/>
                  <a:gd name="connsiteX95" fmla="*/ 313918 w 1135555"/>
                  <a:gd name="connsiteY95" fmla="*/ 800100 h 1763980"/>
                  <a:gd name="connsiteX96" fmla="*/ 456793 w 1135555"/>
                  <a:gd name="connsiteY96" fmla="*/ 942975 h 1763980"/>
                  <a:gd name="connsiteX97" fmla="*/ 313918 w 1135555"/>
                  <a:gd name="connsiteY97" fmla="*/ 1085850 h 1763980"/>
                  <a:gd name="connsiteX0" fmla="*/ 1131763 w 1135555"/>
                  <a:gd name="connsiteY0" fmla="*/ 473573 h 1723575"/>
                  <a:gd name="connsiteX1" fmla="*/ 1092758 w 1135555"/>
                  <a:gd name="connsiteY1" fmla="*/ 463029 h 1723575"/>
                  <a:gd name="connsiteX2" fmla="*/ 904734 w 1135555"/>
                  <a:gd name="connsiteY2" fmla="*/ 570929 h 1723575"/>
                  <a:gd name="connsiteX3" fmla="*/ 950083 w 1135555"/>
                  <a:gd name="connsiteY3" fmla="*/ 403479 h 1723575"/>
                  <a:gd name="connsiteX4" fmla="*/ 929966 w 1135555"/>
                  <a:gd name="connsiteY4" fmla="*/ 368417 h 1723575"/>
                  <a:gd name="connsiteX5" fmla="*/ 894905 w 1135555"/>
                  <a:gd name="connsiteY5" fmla="*/ 388534 h 1723575"/>
                  <a:gd name="connsiteX6" fmla="*/ 834640 w 1135555"/>
                  <a:gd name="connsiteY6" fmla="*/ 611162 h 1723575"/>
                  <a:gd name="connsiteX7" fmla="*/ 681707 w 1135555"/>
                  <a:gd name="connsiteY7" fmla="*/ 698945 h 1723575"/>
                  <a:gd name="connsiteX8" fmla="*/ 769260 w 1135555"/>
                  <a:gd name="connsiteY8" fmla="*/ 375475 h 1723575"/>
                  <a:gd name="connsiteX9" fmla="*/ 748772 w 1135555"/>
                  <a:gd name="connsiteY9" fmla="*/ 340643 h 1723575"/>
                  <a:gd name="connsiteX10" fmla="*/ 714111 w 1135555"/>
                  <a:gd name="connsiteY10" fmla="*/ 360502 h 1723575"/>
                  <a:gd name="connsiteX11" fmla="*/ 611612 w 1135555"/>
                  <a:gd name="connsiteY11" fmla="*/ 739178 h 1723575"/>
                  <a:gd name="connsiteX12" fmla="*/ 471166 w 1135555"/>
                  <a:gd name="connsiteY12" fmla="*/ 819760 h 1723575"/>
                  <a:gd name="connsiteX13" fmla="*/ 342578 w 1135555"/>
                  <a:gd name="connsiteY13" fmla="*/ 745236 h 1723575"/>
                  <a:gd name="connsiteX14" fmla="*/ 342578 w 1135555"/>
                  <a:gd name="connsiteY14" fmla="*/ 583330 h 1723575"/>
                  <a:gd name="connsiteX15" fmla="*/ 619956 w 1135555"/>
                  <a:gd name="connsiteY15" fmla="*/ 305953 h 1723575"/>
                  <a:gd name="connsiteX16" fmla="*/ 619942 w 1135555"/>
                  <a:gd name="connsiteY16" fmla="*/ 265533 h 1723575"/>
                  <a:gd name="connsiteX17" fmla="*/ 579522 w 1135555"/>
                  <a:gd name="connsiteY17" fmla="*/ 265547 h 1723575"/>
                  <a:gd name="connsiteX18" fmla="*/ 342550 w 1135555"/>
                  <a:gd name="connsiteY18" fmla="*/ 502520 h 1723575"/>
                  <a:gd name="connsiteX19" fmla="*/ 342550 w 1135555"/>
                  <a:gd name="connsiteY19" fmla="*/ 326155 h 1723575"/>
                  <a:gd name="connsiteX20" fmla="*/ 505627 w 1135555"/>
                  <a:gd name="connsiteY20" fmla="*/ 163078 h 1723575"/>
                  <a:gd name="connsiteX21" fmla="*/ 504924 w 1135555"/>
                  <a:gd name="connsiteY21" fmla="*/ 122672 h 1723575"/>
                  <a:gd name="connsiteX22" fmla="*/ 465222 w 1135555"/>
                  <a:gd name="connsiteY22" fmla="*/ 122672 h 1723575"/>
                  <a:gd name="connsiteX23" fmla="*/ 342550 w 1135555"/>
                  <a:gd name="connsiteY23" fmla="*/ 245345 h 1723575"/>
                  <a:gd name="connsiteX24" fmla="*/ 342550 w 1135555"/>
                  <a:gd name="connsiteY24" fmla="*/ 28575 h 1723575"/>
                  <a:gd name="connsiteX25" fmla="*/ 313975 w 1135555"/>
                  <a:gd name="connsiteY25" fmla="*/ 0 h 1723575"/>
                  <a:gd name="connsiteX26" fmla="*/ 285400 w 1135555"/>
                  <a:gd name="connsiteY26" fmla="*/ 28575 h 1723575"/>
                  <a:gd name="connsiteX27" fmla="*/ 285400 w 1135555"/>
                  <a:gd name="connsiteY27" fmla="*/ 245345 h 1723575"/>
                  <a:gd name="connsiteX28" fmla="*/ 162727 w 1135555"/>
                  <a:gd name="connsiteY28" fmla="*/ 122672 h 1723575"/>
                  <a:gd name="connsiteX29" fmla="*/ 122322 w 1135555"/>
                  <a:gd name="connsiteY29" fmla="*/ 123375 h 1723575"/>
                  <a:gd name="connsiteX30" fmla="*/ 122322 w 1135555"/>
                  <a:gd name="connsiteY30" fmla="*/ 163078 h 1723575"/>
                  <a:gd name="connsiteX31" fmla="*/ 285400 w 1135555"/>
                  <a:gd name="connsiteY31" fmla="*/ 326155 h 1723575"/>
                  <a:gd name="connsiteX32" fmla="*/ 285400 w 1135555"/>
                  <a:gd name="connsiteY32" fmla="*/ 502520 h 1723575"/>
                  <a:gd name="connsiteX33" fmla="*/ 48427 w 1135555"/>
                  <a:gd name="connsiteY33" fmla="*/ 265547 h 1723575"/>
                  <a:gd name="connsiteX34" fmla="*/ 8022 w 1135555"/>
                  <a:gd name="connsiteY34" fmla="*/ 266250 h 1723575"/>
                  <a:gd name="connsiteX35" fmla="*/ 8022 w 1135555"/>
                  <a:gd name="connsiteY35" fmla="*/ 305953 h 1723575"/>
                  <a:gd name="connsiteX36" fmla="*/ 285400 w 1135555"/>
                  <a:gd name="connsiteY36" fmla="*/ 583330 h 1723575"/>
                  <a:gd name="connsiteX37" fmla="*/ 285400 w 1135555"/>
                  <a:gd name="connsiteY37" fmla="*/ 745236 h 1723575"/>
                  <a:gd name="connsiteX38" fmla="*/ 506330 w 1135555"/>
                  <a:gd name="connsiteY38" fmla="*/ 1723575 h 1723575"/>
                  <a:gd name="connsiteX39" fmla="*/ 505627 w 1135555"/>
                  <a:gd name="connsiteY39" fmla="*/ 1722873 h 1723575"/>
                  <a:gd name="connsiteX40" fmla="*/ 342550 w 1135555"/>
                  <a:gd name="connsiteY40" fmla="*/ 1559795 h 1723575"/>
                  <a:gd name="connsiteX41" fmla="*/ 342550 w 1135555"/>
                  <a:gd name="connsiteY41" fmla="*/ 1383430 h 1723575"/>
                  <a:gd name="connsiteX42" fmla="*/ 579522 w 1135555"/>
                  <a:gd name="connsiteY42" fmla="*/ 1620403 h 1723575"/>
                  <a:gd name="connsiteX43" fmla="*/ 619927 w 1135555"/>
                  <a:gd name="connsiteY43" fmla="*/ 1621105 h 1723575"/>
                  <a:gd name="connsiteX44" fmla="*/ 620630 w 1135555"/>
                  <a:gd name="connsiteY44" fmla="*/ 1580700 h 1723575"/>
                  <a:gd name="connsiteX45" fmla="*/ 619927 w 1135555"/>
                  <a:gd name="connsiteY45" fmla="*/ 1579998 h 1723575"/>
                  <a:gd name="connsiteX46" fmla="*/ 342550 w 1135555"/>
                  <a:gd name="connsiteY46" fmla="*/ 1302620 h 1723575"/>
                  <a:gd name="connsiteX47" fmla="*/ 342550 w 1135555"/>
                  <a:gd name="connsiteY47" fmla="*/ 1140714 h 1723575"/>
                  <a:gd name="connsiteX48" fmla="*/ 469766 w 1135555"/>
                  <a:gd name="connsiteY48" fmla="*/ 1068134 h 1723575"/>
                  <a:gd name="connsiteX49" fmla="*/ 609155 w 1135555"/>
                  <a:gd name="connsiteY49" fmla="*/ 1150401 h 1723575"/>
                  <a:gd name="connsiteX50" fmla="*/ 706967 w 1135555"/>
                  <a:gd name="connsiteY50" fmla="*/ 1530277 h 1723575"/>
                  <a:gd name="connsiteX51" fmla="*/ 734599 w 1135555"/>
                  <a:gd name="connsiteY51" fmla="*/ 1551737 h 1723575"/>
                  <a:gd name="connsiteX52" fmla="*/ 741743 w 1135555"/>
                  <a:gd name="connsiteY52" fmla="*/ 1550823 h 1723575"/>
                  <a:gd name="connsiteX53" fmla="*/ 762288 w 1135555"/>
                  <a:gd name="connsiteY53" fmla="*/ 1516047 h 1723575"/>
                  <a:gd name="connsiteX54" fmla="*/ 678678 w 1135555"/>
                  <a:gd name="connsiteY54" fmla="*/ 1191578 h 1723575"/>
                  <a:gd name="connsiteX55" fmla="*/ 830554 w 1135555"/>
                  <a:gd name="connsiteY55" fmla="*/ 1281217 h 1723575"/>
                  <a:gd name="connsiteX56" fmla="*/ 888132 w 1135555"/>
                  <a:gd name="connsiteY56" fmla="*/ 1504474 h 1723575"/>
                  <a:gd name="connsiteX57" fmla="*/ 915793 w 1135555"/>
                  <a:gd name="connsiteY57" fmla="*/ 1525905 h 1723575"/>
                  <a:gd name="connsiteX58" fmla="*/ 922937 w 1135555"/>
                  <a:gd name="connsiteY58" fmla="*/ 1525019 h 1723575"/>
                  <a:gd name="connsiteX59" fmla="*/ 943494 w 1135555"/>
                  <a:gd name="connsiteY59" fmla="*/ 1490226 h 1723575"/>
                  <a:gd name="connsiteX60" fmla="*/ 943482 w 1135555"/>
                  <a:gd name="connsiteY60" fmla="*/ 1490186 h 1723575"/>
                  <a:gd name="connsiteX61" fmla="*/ 900191 w 1135555"/>
                  <a:gd name="connsiteY61" fmla="*/ 1322222 h 1723575"/>
                  <a:gd name="connsiteX62" fmla="*/ 1086872 w 1135555"/>
                  <a:gd name="connsiteY62" fmla="*/ 1432408 h 1723575"/>
                  <a:gd name="connsiteX63" fmla="*/ 1126005 w 1135555"/>
                  <a:gd name="connsiteY63" fmla="*/ 1422306 h 1723575"/>
                  <a:gd name="connsiteX64" fmla="*/ 1115904 w 1135555"/>
                  <a:gd name="connsiteY64" fmla="*/ 1383173 h 1723575"/>
                  <a:gd name="connsiteX65" fmla="*/ 929252 w 1135555"/>
                  <a:gd name="connsiteY65" fmla="*/ 1272988 h 1723575"/>
                  <a:gd name="connsiteX66" fmla="*/ 1097244 w 1135555"/>
                  <a:gd name="connsiteY66" fmla="*/ 1229725 h 1723575"/>
                  <a:gd name="connsiteX67" fmla="*/ 1117775 w 1135555"/>
                  <a:gd name="connsiteY67" fmla="*/ 1194907 h 1723575"/>
                  <a:gd name="connsiteX68" fmla="*/ 1082957 w 1135555"/>
                  <a:gd name="connsiteY68" fmla="*/ 1174375 h 1723575"/>
                  <a:gd name="connsiteX69" fmla="*/ 859557 w 1135555"/>
                  <a:gd name="connsiteY69" fmla="*/ 1231925 h 1723575"/>
                  <a:gd name="connsiteX70" fmla="*/ 707681 w 1135555"/>
                  <a:gd name="connsiteY70" fmla="*/ 1142286 h 1723575"/>
                  <a:gd name="connsiteX71" fmla="*/ 1032207 w 1135555"/>
                  <a:gd name="connsiteY71" fmla="*/ 1058675 h 1723575"/>
                  <a:gd name="connsiteX72" fmla="*/ 1052753 w 1135555"/>
                  <a:gd name="connsiteY72" fmla="*/ 1023842 h 1723575"/>
                  <a:gd name="connsiteX73" fmla="*/ 1017920 w 1135555"/>
                  <a:gd name="connsiteY73" fmla="*/ 1003297 h 1723575"/>
                  <a:gd name="connsiteX74" fmla="*/ 638130 w 1135555"/>
                  <a:gd name="connsiteY74" fmla="*/ 1101195 h 1723575"/>
                  <a:gd name="connsiteX75" fmla="*/ 498855 w 1135555"/>
                  <a:gd name="connsiteY75" fmla="*/ 1018956 h 1723575"/>
                  <a:gd name="connsiteX76" fmla="*/ 499684 w 1135555"/>
                  <a:gd name="connsiteY76" fmla="*/ 869280 h 1723575"/>
                  <a:gd name="connsiteX77" fmla="*/ 640016 w 1135555"/>
                  <a:gd name="connsiteY77" fmla="*/ 788670 h 1723575"/>
                  <a:gd name="connsiteX78" fmla="*/ 1018692 w 1135555"/>
                  <a:gd name="connsiteY78" fmla="*/ 891140 h 1723575"/>
                  <a:gd name="connsiteX79" fmla="*/ 1026178 w 1135555"/>
                  <a:gd name="connsiteY79" fmla="*/ 892169 h 1723575"/>
                  <a:gd name="connsiteX80" fmla="*/ 1054716 w 1135555"/>
                  <a:gd name="connsiteY80" fmla="*/ 863559 h 1723575"/>
                  <a:gd name="connsiteX81" fmla="*/ 1033636 w 1135555"/>
                  <a:gd name="connsiteY81" fmla="*/ 836019 h 1723575"/>
                  <a:gd name="connsiteX82" fmla="*/ 710110 w 1135555"/>
                  <a:gd name="connsiteY82" fmla="*/ 748494 h 1723575"/>
                  <a:gd name="connsiteX83" fmla="*/ 863101 w 1135555"/>
                  <a:gd name="connsiteY83" fmla="*/ 660711 h 1723575"/>
                  <a:gd name="connsiteX84" fmla="*/ 1085728 w 1135555"/>
                  <a:gd name="connsiteY84" fmla="*/ 720947 h 1723575"/>
                  <a:gd name="connsiteX85" fmla="*/ 1093187 w 1135555"/>
                  <a:gd name="connsiteY85" fmla="*/ 721976 h 1723575"/>
                  <a:gd name="connsiteX86" fmla="*/ 1121724 w 1135555"/>
                  <a:gd name="connsiteY86" fmla="*/ 693367 h 1723575"/>
                  <a:gd name="connsiteX87" fmla="*/ 1100645 w 1135555"/>
                  <a:gd name="connsiteY87" fmla="*/ 665826 h 1723575"/>
                  <a:gd name="connsiteX88" fmla="*/ 933195 w 1135555"/>
                  <a:gd name="connsiteY88" fmla="*/ 620478 h 1723575"/>
                  <a:gd name="connsiteX89" fmla="*/ 1121190 w 1135555"/>
                  <a:gd name="connsiteY89" fmla="*/ 512578 h 1723575"/>
                  <a:gd name="connsiteX90" fmla="*/ 1131763 w 1135555"/>
                  <a:gd name="connsiteY90" fmla="*/ 473576 h 1723575"/>
                  <a:gd name="connsiteX91" fmla="*/ 1131763 w 1135555"/>
                  <a:gd name="connsiteY91" fmla="*/ 473573 h 1723575"/>
                  <a:gd name="connsiteX92" fmla="*/ 313918 w 1135555"/>
                  <a:gd name="connsiteY92" fmla="*/ 1085850 h 1723575"/>
                  <a:gd name="connsiteX93" fmla="*/ 171043 w 1135555"/>
                  <a:gd name="connsiteY93" fmla="*/ 942975 h 1723575"/>
                  <a:gd name="connsiteX94" fmla="*/ 313918 w 1135555"/>
                  <a:gd name="connsiteY94" fmla="*/ 800100 h 1723575"/>
                  <a:gd name="connsiteX95" fmla="*/ 456793 w 1135555"/>
                  <a:gd name="connsiteY95" fmla="*/ 942975 h 1723575"/>
                  <a:gd name="connsiteX96" fmla="*/ 313918 w 1135555"/>
                  <a:gd name="connsiteY96" fmla="*/ 1085850 h 1723575"/>
                  <a:gd name="connsiteX0" fmla="*/ 1131763 w 1135555"/>
                  <a:gd name="connsiteY0" fmla="*/ 473573 h 1764252"/>
                  <a:gd name="connsiteX1" fmla="*/ 1092758 w 1135555"/>
                  <a:gd name="connsiteY1" fmla="*/ 463029 h 1764252"/>
                  <a:gd name="connsiteX2" fmla="*/ 904734 w 1135555"/>
                  <a:gd name="connsiteY2" fmla="*/ 570929 h 1764252"/>
                  <a:gd name="connsiteX3" fmla="*/ 950083 w 1135555"/>
                  <a:gd name="connsiteY3" fmla="*/ 403479 h 1764252"/>
                  <a:gd name="connsiteX4" fmla="*/ 929966 w 1135555"/>
                  <a:gd name="connsiteY4" fmla="*/ 368417 h 1764252"/>
                  <a:gd name="connsiteX5" fmla="*/ 894905 w 1135555"/>
                  <a:gd name="connsiteY5" fmla="*/ 388534 h 1764252"/>
                  <a:gd name="connsiteX6" fmla="*/ 834640 w 1135555"/>
                  <a:gd name="connsiteY6" fmla="*/ 611162 h 1764252"/>
                  <a:gd name="connsiteX7" fmla="*/ 681707 w 1135555"/>
                  <a:gd name="connsiteY7" fmla="*/ 698945 h 1764252"/>
                  <a:gd name="connsiteX8" fmla="*/ 769260 w 1135555"/>
                  <a:gd name="connsiteY8" fmla="*/ 375475 h 1764252"/>
                  <a:gd name="connsiteX9" fmla="*/ 748772 w 1135555"/>
                  <a:gd name="connsiteY9" fmla="*/ 340643 h 1764252"/>
                  <a:gd name="connsiteX10" fmla="*/ 714111 w 1135555"/>
                  <a:gd name="connsiteY10" fmla="*/ 360502 h 1764252"/>
                  <a:gd name="connsiteX11" fmla="*/ 611612 w 1135555"/>
                  <a:gd name="connsiteY11" fmla="*/ 739178 h 1764252"/>
                  <a:gd name="connsiteX12" fmla="*/ 471166 w 1135555"/>
                  <a:gd name="connsiteY12" fmla="*/ 819760 h 1764252"/>
                  <a:gd name="connsiteX13" fmla="*/ 342578 w 1135555"/>
                  <a:gd name="connsiteY13" fmla="*/ 745236 h 1764252"/>
                  <a:gd name="connsiteX14" fmla="*/ 342578 w 1135555"/>
                  <a:gd name="connsiteY14" fmla="*/ 583330 h 1764252"/>
                  <a:gd name="connsiteX15" fmla="*/ 619956 w 1135555"/>
                  <a:gd name="connsiteY15" fmla="*/ 305953 h 1764252"/>
                  <a:gd name="connsiteX16" fmla="*/ 619942 w 1135555"/>
                  <a:gd name="connsiteY16" fmla="*/ 265533 h 1764252"/>
                  <a:gd name="connsiteX17" fmla="*/ 579522 w 1135555"/>
                  <a:gd name="connsiteY17" fmla="*/ 265547 h 1764252"/>
                  <a:gd name="connsiteX18" fmla="*/ 342550 w 1135555"/>
                  <a:gd name="connsiteY18" fmla="*/ 502520 h 1764252"/>
                  <a:gd name="connsiteX19" fmla="*/ 342550 w 1135555"/>
                  <a:gd name="connsiteY19" fmla="*/ 326155 h 1764252"/>
                  <a:gd name="connsiteX20" fmla="*/ 505627 w 1135555"/>
                  <a:gd name="connsiteY20" fmla="*/ 163078 h 1764252"/>
                  <a:gd name="connsiteX21" fmla="*/ 504924 w 1135555"/>
                  <a:gd name="connsiteY21" fmla="*/ 122672 h 1764252"/>
                  <a:gd name="connsiteX22" fmla="*/ 465222 w 1135555"/>
                  <a:gd name="connsiteY22" fmla="*/ 122672 h 1764252"/>
                  <a:gd name="connsiteX23" fmla="*/ 342550 w 1135555"/>
                  <a:gd name="connsiteY23" fmla="*/ 245345 h 1764252"/>
                  <a:gd name="connsiteX24" fmla="*/ 342550 w 1135555"/>
                  <a:gd name="connsiteY24" fmla="*/ 28575 h 1764252"/>
                  <a:gd name="connsiteX25" fmla="*/ 313975 w 1135555"/>
                  <a:gd name="connsiteY25" fmla="*/ 0 h 1764252"/>
                  <a:gd name="connsiteX26" fmla="*/ 285400 w 1135555"/>
                  <a:gd name="connsiteY26" fmla="*/ 28575 h 1764252"/>
                  <a:gd name="connsiteX27" fmla="*/ 285400 w 1135555"/>
                  <a:gd name="connsiteY27" fmla="*/ 245345 h 1764252"/>
                  <a:gd name="connsiteX28" fmla="*/ 162727 w 1135555"/>
                  <a:gd name="connsiteY28" fmla="*/ 122672 h 1764252"/>
                  <a:gd name="connsiteX29" fmla="*/ 122322 w 1135555"/>
                  <a:gd name="connsiteY29" fmla="*/ 123375 h 1764252"/>
                  <a:gd name="connsiteX30" fmla="*/ 122322 w 1135555"/>
                  <a:gd name="connsiteY30" fmla="*/ 163078 h 1764252"/>
                  <a:gd name="connsiteX31" fmla="*/ 285400 w 1135555"/>
                  <a:gd name="connsiteY31" fmla="*/ 326155 h 1764252"/>
                  <a:gd name="connsiteX32" fmla="*/ 285400 w 1135555"/>
                  <a:gd name="connsiteY32" fmla="*/ 502520 h 1764252"/>
                  <a:gd name="connsiteX33" fmla="*/ 48427 w 1135555"/>
                  <a:gd name="connsiteY33" fmla="*/ 265547 h 1764252"/>
                  <a:gd name="connsiteX34" fmla="*/ 8022 w 1135555"/>
                  <a:gd name="connsiteY34" fmla="*/ 266250 h 1764252"/>
                  <a:gd name="connsiteX35" fmla="*/ 8022 w 1135555"/>
                  <a:gd name="connsiteY35" fmla="*/ 305953 h 1764252"/>
                  <a:gd name="connsiteX36" fmla="*/ 285400 w 1135555"/>
                  <a:gd name="connsiteY36" fmla="*/ 583330 h 1764252"/>
                  <a:gd name="connsiteX37" fmla="*/ 285400 w 1135555"/>
                  <a:gd name="connsiteY37" fmla="*/ 745236 h 1764252"/>
                  <a:gd name="connsiteX38" fmla="*/ 506330 w 1135555"/>
                  <a:gd name="connsiteY38" fmla="*/ 1723575 h 1764252"/>
                  <a:gd name="connsiteX39" fmla="*/ 342550 w 1135555"/>
                  <a:gd name="connsiteY39" fmla="*/ 1559795 h 1764252"/>
                  <a:gd name="connsiteX40" fmla="*/ 342550 w 1135555"/>
                  <a:gd name="connsiteY40" fmla="*/ 1383430 h 1764252"/>
                  <a:gd name="connsiteX41" fmla="*/ 579522 w 1135555"/>
                  <a:gd name="connsiteY41" fmla="*/ 1620403 h 1764252"/>
                  <a:gd name="connsiteX42" fmla="*/ 619927 w 1135555"/>
                  <a:gd name="connsiteY42" fmla="*/ 1621105 h 1764252"/>
                  <a:gd name="connsiteX43" fmla="*/ 620630 w 1135555"/>
                  <a:gd name="connsiteY43" fmla="*/ 1580700 h 1764252"/>
                  <a:gd name="connsiteX44" fmla="*/ 619927 w 1135555"/>
                  <a:gd name="connsiteY44" fmla="*/ 1579998 h 1764252"/>
                  <a:gd name="connsiteX45" fmla="*/ 342550 w 1135555"/>
                  <a:gd name="connsiteY45" fmla="*/ 1302620 h 1764252"/>
                  <a:gd name="connsiteX46" fmla="*/ 342550 w 1135555"/>
                  <a:gd name="connsiteY46" fmla="*/ 1140714 h 1764252"/>
                  <a:gd name="connsiteX47" fmla="*/ 469766 w 1135555"/>
                  <a:gd name="connsiteY47" fmla="*/ 1068134 h 1764252"/>
                  <a:gd name="connsiteX48" fmla="*/ 609155 w 1135555"/>
                  <a:gd name="connsiteY48" fmla="*/ 1150401 h 1764252"/>
                  <a:gd name="connsiteX49" fmla="*/ 706967 w 1135555"/>
                  <a:gd name="connsiteY49" fmla="*/ 1530277 h 1764252"/>
                  <a:gd name="connsiteX50" fmla="*/ 734599 w 1135555"/>
                  <a:gd name="connsiteY50" fmla="*/ 1551737 h 1764252"/>
                  <a:gd name="connsiteX51" fmla="*/ 741743 w 1135555"/>
                  <a:gd name="connsiteY51" fmla="*/ 1550823 h 1764252"/>
                  <a:gd name="connsiteX52" fmla="*/ 762288 w 1135555"/>
                  <a:gd name="connsiteY52" fmla="*/ 1516047 h 1764252"/>
                  <a:gd name="connsiteX53" fmla="*/ 678678 w 1135555"/>
                  <a:gd name="connsiteY53" fmla="*/ 1191578 h 1764252"/>
                  <a:gd name="connsiteX54" fmla="*/ 830554 w 1135555"/>
                  <a:gd name="connsiteY54" fmla="*/ 1281217 h 1764252"/>
                  <a:gd name="connsiteX55" fmla="*/ 888132 w 1135555"/>
                  <a:gd name="connsiteY55" fmla="*/ 1504474 h 1764252"/>
                  <a:gd name="connsiteX56" fmla="*/ 915793 w 1135555"/>
                  <a:gd name="connsiteY56" fmla="*/ 1525905 h 1764252"/>
                  <a:gd name="connsiteX57" fmla="*/ 922937 w 1135555"/>
                  <a:gd name="connsiteY57" fmla="*/ 1525019 h 1764252"/>
                  <a:gd name="connsiteX58" fmla="*/ 943494 w 1135555"/>
                  <a:gd name="connsiteY58" fmla="*/ 1490226 h 1764252"/>
                  <a:gd name="connsiteX59" fmla="*/ 943482 w 1135555"/>
                  <a:gd name="connsiteY59" fmla="*/ 1490186 h 1764252"/>
                  <a:gd name="connsiteX60" fmla="*/ 900191 w 1135555"/>
                  <a:gd name="connsiteY60" fmla="*/ 1322222 h 1764252"/>
                  <a:gd name="connsiteX61" fmla="*/ 1086872 w 1135555"/>
                  <a:gd name="connsiteY61" fmla="*/ 1432408 h 1764252"/>
                  <a:gd name="connsiteX62" fmla="*/ 1126005 w 1135555"/>
                  <a:gd name="connsiteY62" fmla="*/ 1422306 h 1764252"/>
                  <a:gd name="connsiteX63" fmla="*/ 1115904 w 1135555"/>
                  <a:gd name="connsiteY63" fmla="*/ 1383173 h 1764252"/>
                  <a:gd name="connsiteX64" fmla="*/ 929252 w 1135555"/>
                  <a:gd name="connsiteY64" fmla="*/ 1272988 h 1764252"/>
                  <a:gd name="connsiteX65" fmla="*/ 1097244 w 1135555"/>
                  <a:gd name="connsiteY65" fmla="*/ 1229725 h 1764252"/>
                  <a:gd name="connsiteX66" fmla="*/ 1117775 w 1135555"/>
                  <a:gd name="connsiteY66" fmla="*/ 1194907 h 1764252"/>
                  <a:gd name="connsiteX67" fmla="*/ 1082957 w 1135555"/>
                  <a:gd name="connsiteY67" fmla="*/ 1174375 h 1764252"/>
                  <a:gd name="connsiteX68" fmla="*/ 859557 w 1135555"/>
                  <a:gd name="connsiteY68" fmla="*/ 1231925 h 1764252"/>
                  <a:gd name="connsiteX69" fmla="*/ 707681 w 1135555"/>
                  <a:gd name="connsiteY69" fmla="*/ 1142286 h 1764252"/>
                  <a:gd name="connsiteX70" fmla="*/ 1032207 w 1135555"/>
                  <a:gd name="connsiteY70" fmla="*/ 1058675 h 1764252"/>
                  <a:gd name="connsiteX71" fmla="*/ 1052753 w 1135555"/>
                  <a:gd name="connsiteY71" fmla="*/ 1023842 h 1764252"/>
                  <a:gd name="connsiteX72" fmla="*/ 1017920 w 1135555"/>
                  <a:gd name="connsiteY72" fmla="*/ 1003297 h 1764252"/>
                  <a:gd name="connsiteX73" fmla="*/ 638130 w 1135555"/>
                  <a:gd name="connsiteY73" fmla="*/ 1101195 h 1764252"/>
                  <a:gd name="connsiteX74" fmla="*/ 498855 w 1135555"/>
                  <a:gd name="connsiteY74" fmla="*/ 1018956 h 1764252"/>
                  <a:gd name="connsiteX75" fmla="*/ 499684 w 1135555"/>
                  <a:gd name="connsiteY75" fmla="*/ 869280 h 1764252"/>
                  <a:gd name="connsiteX76" fmla="*/ 640016 w 1135555"/>
                  <a:gd name="connsiteY76" fmla="*/ 788670 h 1764252"/>
                  <a:gd name="connsiteX77" fmla="*/ 1018692 w 1135555"/>
                  <a:gd name="connsiteY77" fmla="*/ 891140 h 1764252"/>
                  <a:gd name="connsiteX78" fmla="*/ 1026178 w 1135555"/>
                  <a:gd name="connsiteY78" fmla="*/ 892169 h 1764252"/>
                  <a:gd name="connsiteX79" fmla="*/ 1054716 w 1135555"/>
                  <a:gd name="connsiteY79" fmla="*/ 863559 h 1764252"/>
                  <a:gd name="connsiteX80" fmla="*/ 1033636 w 1135555"/>
                  <a:gd name="connsiteY80" fmla="*/ 836019 h 1764252"/>
                  <a:gd name="connsiteX81" fmla="*/ 710110 w 1135555"/>
                  <a:gd name="connsiteY81" fmla="*/ 748494 h 1764252"/>
                  <a:gd name="connsiteX82" fmla="*/ 863101 w 1135555"/>
                  <a:gd name="connsiteY82" fmla="*/ 660711 h 1764252"/>
                  <a:gd name="connsiteX83" fmla="*/ 1085728 w 1135555"/>
                  <a:gd name="connsiteY83" fmla="*/ 720947 h 1764252"/>
                  <a:gd name="connsiteX84" fmla="*/ 1093187 w 1135555"/>
                  <a:gd name="connsiteY84" fmla="*/ 721976 h 1764252"/>
                  <a:gd name="connsiteX85" fmla="*/ 1121724 w 1135555"/>
                  <a:gd name="connsiteY85" fmla="*/ 693367 h 1764252"/>
                  <a:gd name="connsiteX86" fmla="*/ 1100645 w 1135555"/>
                  <a:gd name="connsiteY86" fmla="*/ 665826 h 1764252"/>
                  <a:gd name="connsiteX87" fmla="*/ 933195 w 1135555"/>
                  <a:gd name="connsiteY87" fmla="*/ 620478 h 1764252"/>
                  <a:gd name="connsiteX88" fmla="*/ 1121190 w 1135555"/>
                  <a:gd name="connsiteY88" fmla="*/ 512578 h 1764252"/>
                  <a:gd name="connsiteX89" fmla="*/ 1131763 w 1135555"/>
                  <a:gd name="connsiteY89" fmla="*/ 473576 h 1764252"/>
                  <a:gd name="connsiteX90" fmla="*/ 1131763 w 1135555"/>
                  <a:gd name="connsiteY90" fmla="*/ 473573 h 1764252"/>
                  <a:gd name="connsiteX91" fmla="*/ 313918 w 1135555"/>
                  <a:gd name="connsiteY91" fmla="*/ 1085850 h 1764252"/>
                  <a:gd name="connsiteX92" fmla="*/ 171043 w 1135555"/>
                  <a:gd name="connsiteY92" fmla="*/ 942975 h 1764252"/>
                  <a:gd name="connsiteX93" fmla="*/ 313918 w 1135555"/>
                  <a:gd name="connsiteY93" fmla="*/ 800100 h 1764252"/>
                  <a:gd name="connsiteX94" fmla="*/ 456793 w 1135555"/>
                  <a:gd name="connsiteY94" fmla="*/ 942975 h 1764252"/>
                  <a:gd name="connsiteX95" fmla="*/ 313918 w 1135555"/>
                  <a:gd name="connsiteY95" fmla="*/ 1085850 h 1764252"/>
                  <a:gd name="connsiteX0" fmla="*/ 1131763 w 1135555"/>
                  <a:gd name="connsiteY0" fmla="*/ 473573 h 1740491"/>
                  <a:gd name="connsiteX1" fmla="*/ 1092758 w 1135555"/>
                  <a:gd name="connsiteY1" fmla="*/ 463029 h 1740491"/>
                  <a:gd name="connsiteX2" fmla="*/ 904734 w 1135555"/>
                  <a:gd name="connsiteY2" fmla="*/ 570929 h 1740491"/>
                  <a:gd name="connsiteX3" fmla="*/ 950083 w 1135555"/>
                  <a:gd name="connsiteY3" fmla="*/ 403479 h 1740491"/>
                  <a:gd name="connsiteX4" fmla="*/ 929966 w 1135555"/>
                  <a:gd name="connsiteY4" fmla="*/ 368417 h 1740491"/>
                  <a:gd name="connsiteX5" fmla="*/ 894905 w 1135555"/>
                  <a:gd name="connsiteY5" fmla="*/ 388534 h 1740491"/>
                  <a:gd name="connsiteX6" fmla="*/ 834640 w 1135555"/>
                  <a:gd name="connsiteY6" fmla="*/ 611162 h 1740491"/>
                  <a:gd name="connsiteX7" fmla="*/ 681707 w 1135555"/>
                  <a:gd name="connsiteY7" fmla="*/ 698945 h 1740491"/>
                  <a:gd name="connsiteX8" fmla="*/ 769260 w 1135555"/>
                  <a:gd name="connsiteY8" fmla="*/ 375475 h 1740491"/>
                  <a:gd name="connsiteX9" fmla="*/ 748772 w 1135555"/>
                  <a:gd name="connsiteY9" fmla="*/ 340643 h 1740491"/>
                  <a:gd name="connsiteX10" fmla="*/ 714111 w 1135555"/>
                  <a:gd name="connsiteY10" fmla="*/ 360502 h 1740491"/>
                  <a:gd name="connsiteX11" fmla="*/ 611612 w 1135555"/>
                  <a:gd name="connsiteY11" fmla="*/ 739178 h 1740491"/>
                  <a:gd name="connsiteX12" fmla="*/ 471166 w 1135555"/>
                  <a:gd name="connsiteY12" fmla="*/ 819760 h 1740491"/>
                  <a:gd name="connsiteX13" fmla="*/ 342578 w 1135555"/>
                  <a:gd name="connsiteY13" fmla="*/ 745236 h 1740491"/>
                  <a:gd name="connsiteX14" fmla="*/ 342578 w 1135555"/>
                  <a:gd name="connsiteY14" fmla="*/ 583330 h 1740491"/>
                  <a:gd name="connsiteX15" fmla="*/ 619956 w 1135555"/>
                  <a:gd name="connsiteY15" fmla="*/ 305953 h 1740491"/>
                  <a:gd name="connsiteX16" fmla="*/ 619942 w 1135555"/>
                  <a:gd name="connsiteY16" fmla="*/ 265533 h 1740491"/>
                  <a:gd name="connsiteX17" fmla="*/ 579522 w 1135555"/>
                  <a:gd name="connsiteY17" fmla="*/ 265547 h 1740491"/>
                  <a:gd name="connsiteX18" fmla="*/ 342550 w 1135555"/>
                  <a:gd name="connsiteY18" fmla="*/ 502520 h 1740491"/>
                  <a:gd name="connsiteX19" fmla="*/ 342550 w 1135555"/>
                  <a:gd name="connsiteY19" fmla="*/ 326155 h 1740491"/>
                  <a:gd name="connsiteX20" fmla="*/ 505627 w 1135555"/>
                  <a:gd name="connsiteY20" fmla="*/ 163078 h 1740491"/>
                  <a:gd name="connsiteX21" fmla="*/ 504924 w 1135555"/>
                  <a:gd name="connsiteY21" fmla="*/ 122672 h 1740491"/>
                  <a:gd name="connsiteX22" fmla="*/ 465222 w 1135555"/>
                  <a:gd name="connsiteY22" fmla="*/ 122672 h 1740491"/>
                  <a:gd name="connsiteX23" fmla="*/ 342550 w 1135555"/>
                  <a:gd name="connsiteY23" fmla="*/ 245345 h 1740491"/>
                  <a:gd name="connsiteX24" fmla="*/ 342550 w 1135555"/>
                  <a:gd name="connsiteY24" fmla="*/ 28575 h 1740491"/>
                  <a:gd name="connsiteX25" fmla="*/ 313975 w 1135555"/>
                  <a:gd name="connsiteY25" fmla="*/ 0 h 1740491"/>
                  <a:gd name="connsiteX26" fmla="*/ 285400 w 1135555"/>
                  <a:gd name="connsiteY26" fmla="*/ 28575 h 1740491"/>
                  <a:gd name="connsiteX27" fmla="*/ 285400 w 1135555"/>
                  <a:gd name="connsiteY27" fmla="*/ 245345 h 1740491"/>
                  <a:gd name="connsiteX28" fmla="*/ 162727 w 1135555"/>
                  <a:gd name="connsiteY28" fmla="*/ 122672 h 1740491"/>
                  <a:gd name="connsiteX29" fmla="*/ 122322 w 1135555"/>
                  <a:gd name="connsiteY29" fmla="*/ 123375 h 1740491"/>
                  <a:gd name="connsiteX30" fmla="*/ 122322 w 1135555"/>
                  <a:gd name="connsiteY30" fmla="*/ 163078 h 1740491"/>
                  <a:gd name="connsiteX31" fmla="*/ 285400 w 1135555"/>
                  <a:gd name="connsiteY31" fmla="*/ 326155 h 1740491"/>
                  <a:gd name="connsiteX32" fmla="*/ 285400 w 1135555"/>
                  <a:gd name="connsiteY32" fmla="*/ 502520 h 1740491"/>
                  <a:gd name="connsiteX33" fmla="*/ 48427 w 1135555"/>
                  <a:gd name="connsiteY33" fmla="*/ 265547 h 1740491"/>
                  <a:gd name="connsiteX34" fmla="*/ 8022 w 1135555"/>
                  <a:gd name="connsiteY34" fmla="*/ 266250 h 1740491"/>
                  <a:gd name="connsiteX35" fmla="*/ 8022 w 1135555"/>
                  <a:gd name="connsiteY35" fmla="*/ 305953 h 1740491"/>
                  <a:gd name="connsiteX36" fmla="*/ 285400 w 1135555"/>
                  <a:gd name="connsiteY36" fmla="*/ 583330 h 1740491"/>
                  <a:gd name="connsiteX37" fmla="*/ 285400 w 1135555"/>
                  <a:gd name="connsiteY37" fmla="*/ 745236 h 1740491"/>
                  <a:gd name="connsiteX38" fmla="*/ 506330 w 1135555"/>
                  <a:gd name="connsiteY38" fmla="*/ 1723575 h 1740491"/>
                  <a:gd name="connsiteX39" fmla="*/ 342550 w 1135555"/>
                  <a:gd name="connsiteY39" fmla="*/ 1383430 h 1740491"/>
                  <a:gd name="connsiteX40" fmla="*/ 579522 w 1135555"/>
                  <a:gd name="connsiteY40" fmla="*/ 1620403 h 1740491"/>
                  <a:gd name="connsiteX41" fmla="*/ 619927 w 1135555"/>
                  <a:gd name="connsiteY41" fmla="*/ 1621105 h 1740491"/>
                  <a:gd name="connsiteX42" fmla="*/ 620630 w 1135555"/>
                  <a:gd name="connsiteY42" fmla="*/ 1580700 h 1740491"/>
                  <a:gd name="connsiteX43" fmla="*/ 619927 w 1135555"/>
                  <a:gd name="connsiteY43" fmla="*/ 1579998 h 1740491"/>
                  <a:gd name="connsiteX44" fmla="*/ 342550 w 1135555"/>
                  <a:gd name="connsiteY44" fmla="*/ 1302620 h 1740491"/>
                  <a:gd name="connsiteX45" fmla="*/ 342550 w 1135555"/>
                  <a:gd name="connsiteY45" fmla="*/ 1140714 h 1740491"/>
                  <a:gd name="connsiteX46" fmla="*/ 469766 w 1135555"/>
                  <a:gd name="connsiteY46" fmla="*/ 1068134 h 1740491"/>
                  <a:gd name="connsiteX47" fmla="*/ 609155 w 1135555"/>
                  <a:gd name="connsiteY47" fmla="*/ 1150401 h 1740491"/>
                  <a:gd name="connsiteX48" fmla="*/ 706967 w 1135555"/>
                  <a:gd name="connsiteY48" fmla="*/ 1530277 h 1740491"/>
                  <a:gd name="connsiteX49" fmla="*/ 734599 w 1135555"/>
                  <a:gd name="connsiteY49" fmla="*/ 1551737 h 1740491"/>
                  <a:gd name="connsiteX50" fmla="*/ 741743 w 1135555"/>
                  <a:gd name="connsiteY50" fmla="*/ 1550823 h 1740491"/>
                  <a:gd name="connsiteX51" fmla="*/ 762288 w 1135555"/>
                  <a:gd name="connsiteY51" fmla="*/ 1516047 h 1740491"/>
                  <a:gd name="connsiteX52" fmla="*/ 678678 w 1135555"/>
                  <a:gd name="connsiteY52" fmla="*/ 1191578 h 1740491"/>
                  <a:gd name="connsiteX53" fmla="*/ 830554 w 1135555"/>
                  <a:gd name="connsiteY53" fmla="*/ 1281217 h 1740491"/>
                  <a:gd name="connsiteX54" fmla="*/ 888132 w 1135555"/>
                  <a:gd name="connsiteY54" fmla="*/ 1504474 h 1740491"/>
                  <a:gd name="connsiteX55" fmla="*/ 915793 w 1135555"/>
                  <a:gd name="connsiteY55" fmla="*/ 1525905 h 1740491"/>
                  <a:gd name="connsiteX56" fmla="*/ 922937 w 1135555"/>
                  <a:gd name="connsiteY56" fmla="*/ 1525019 h 1740491"/>
                  <a:gd name="connsiteX57" fmla="*/ 943494 w 1135555"/>
                  <a:gd name="connsiteY57" fmla="*/ 1490226 h 1740491"/>
                  <a:gd name="connsiteX58" fmla="*/ 943482 w 1135555"/>
                  <a:gd name="connsiteY58" fmla="*/ 1490186 h 1740491"/>
                  <a:gd name="connsiteX59" fmla="*/ 900191 w 1135555"/>
                  <a:gd name="connsiteY59" fmla="*/ 1322222 h 1740491"/>
                  <a:gd name="connsiteX60" fmla="*/ 1086872 w 1135555"/>
                  <a:gd name="connsiteY60" fmla="*/ 1432408 h 1740491"/>
                  <a:gd name="connsiteX61" fmla="*/ 1126005 w 1135555"/>
                  <a:gd name="connsiteY61" fmla="*/ 1422306 h 1740491"/>
                  <a:gd name="connsiteX62" fmla="*/ 1115904 w 1135555"/>
                  <a:gd name="connsiteY62" fmla="*/ 1383173 h 1740491"/>
                  <a:gd name="connsiteX63" fmla="*/ 929252 w 1135555"/>
                  <a:gd name="connsiteY63" fmla="*/ 1272988 h 1740491"/>
                  <a:gd name="connsiteX64" fmla="*/ 1097244 w 1135555"/>
                  <a:gd name="connsiteY64" fmla="*/ 1229725 h 1740491"/>
                  <a:gd name="connsiteX65" fmla="*/ 1117775 w 1135555"/>
                  <a:gd name="connsiteY65" fmla="*/ 1194907 h 1740491"/>
                  <a:gd name="connsiteX66" fmla="*/ 1082957 w 1135555"/>
                  <a:gd name="connsiteY66" fmla="*/ 1174375 h 1740491"/>
                  <a:gd name="connsiteX67" fmla="*/ 859557 w 1135555"/>
                  <a:gd name="connsiteY67" fmla="*/ 1231925 h 1740491"/>
                  <a:gd name="connsiteX68" fmla="*/ 707681 w 1135555"/>
                  <a:gd name="connsiteY68" fmla="*/ 1142286 h 1740491"/>
                  <a:gd name="connsiteX69" fmla="*/ 1032207 w 1135555"/>
                  <a:gd name="connsiteY69" fmla="*/ 1058675 h 1740491"/>
                  <a:gd name="connsiteX70" fmla="*/ 1052753 w 1135555"/>
                  <a:gd name="connsiteY70" fmla="*/ 1023842 h 1740491"/>
                  <a:gd name="connsiteX71" fmla="*/ 1017920 w 1135555"/>
                  <a:gd name="connsiteY71" fmla="*/ 1003297 h 1740491"/>
                  <a:gd name="connsiteX72" fmla="*/ 638130 w 1135555"/>
                  <a:gd name="connsiteY72" fmla="*/ 1101195 h 1740491"/>
                  <a:gd name="connsiteX73" fmla="*/ 498855 w 1135555"/>
                  <a:gd name="connsiteY73" fmla="*/ 1018956 h 1740491"/>
                  <a:gd name="connsiteX74" fmla="*/ 499684 w 1135555"/>
                  <a:gd name="connsiteY74" fmla="*/ 869280 h 1740491"/>
                  <a:gd name="connsiteX75" fmla="*/ 640016 w 1135555"/>
                  <a:gd name="connsiteY75" fmla="*/ 788670 h 1740491"/>
                  <a:gd name="connsiteX76" fmla="*/ 1018692 w 1135555"/>
                  <a:gd name="connsiteY76" fmla="*/ 891140 h 1740491"/>
                  <a:gd name="connsiteX77" fmla="*/ 1026178 w 1135555"/>
                  <a:gd name="connsiteY77" fmla="*/ 892169 h 1740491"/>
                  <a:gd name="connsiteX78" fmla="*/ 1054716 w 1135555"/>
                  <a:gd name="connsiteY78" fmla="*/ 863559 h 1740491"/>
                  <a:gd name="connsiteX79" fmla="*/ 1033636 w 1135555"/>
                  <a:gd name="connsiteY79" fmla="*/ 836019 h 1740491"/>
                  <a:gd name="connsiteX80" fmla="*/ 710110 w 1135555"/>
                  <a:gd name="connsiteY80" fmla="*/ 748494 h 1740491"/>
                  <a:gd name="connsiteX81" fmla="*/ 863101 w 1135555"/>
                  <a:gd name="connsiteY81" fmla="*/ 660711 h 1740491"/>
                  <a:gd name="connsiteX82" fmla="*/ 1085728 w 1135555"/>
                  <a:gd name="connsiteY82" fmla="*/ 720947 h 1740491"/>
                  <a:gd name="connsiteX83" fmla="*/ 1093187 w 1135555"/>
                  <a:gd name="connsiteY83" fmla="*/ 721976 h 1740491"/>
                  <a:gd name="connsiteX84" fmla="*/ 1121724 w 1135555"/>
                  <a:gd name="connsiteY84" fmla="*/ 693367 h 1740491"/>
                  <a:gd name="connsiteX85" fmla="*/ 1100645 w 1135555"/>
                  <a:gd name="connsiteY85" fmla="*/ 665826 h 1740491"/>
                  <a:gd name="connsiteX86" fmla="*/ 933195 w 1135555"/>
                  <a:gd name="connsiteY86" fmla="*/ 620478 h 1740491"/>
                  <a:gd name="connsiteX87" fmla="*/ 1121190 w 1135555"/>
                  <a:gd name="connsiteY87" fmla="*/ 512578 h 1740491"/>
                  <a:gd name="connsiteX88" fmla="*/ 1131763 w 1135555"/>
                  <a:gd name="connsiteY88" fmla="*/ 473576 h 1740491"/>
                  <a:gd name="connsiteX89" fmla="*/ 1131763 w 1135555"/>
                  <a:gd name="connsiteY89" fmla="*/ 473573 h 1740491"/>
                  <a:gd name="connsiteX90" fmla="*/ 313918 w 1135555"/>
                  <a:gd name="connsiteY90" fmla="*/ 1085850 h 1740491"/>
                  <a:gd name="connsiteX91" fmla="*/ 171043 w 1135555"/>
                  <a:gd name="connsiteY91" fmla="*/ 942975 h 1740491"/>
                  <a:gd name="connsiteX92" fmla="*/ 313918 w 1135555"/>
                  <a:gd name="connsiteY92" fmla="*/ 800100 h 1740491"/>
                  <a:gd name="connsiteX93" fmla="*/ 456793 w 1135555"/>
                  <a:gd name="connsiteY93" fmla="*/ 942975 h 1740491"/>
                  <a:gd name="connsiteX94" fmla="*/ 313918 w 1135555"/>
                  <a:gd name="connsiteY94" fmla="*/ 1085850 h 1740491"/>
                  <a:gd name="connsiteX0" fmla="*/ 1131763 w 1135555"/>
                  <a:gd name="connsiteY0" fmla="*/ 473573 h 1771507"/>
                  <a:gd name="connsiteX1" fmla="*/ 1092758 w 1135555"/>
                  <a:gd name="connsiteY1" fmla="*/ 463029 h 1771507"/>
                  <a:gd name="connsiteX2" fmla="*/ 904734 w 1135555"/>
                  <a:gd name="connsiteY2" fmla="*/ 570929 h 1771507"/>
                  <a:gd name="connsiteX3" fmla="*/ 950083 w 1135555"/>
                  <a:gd name="connsiteY3" fmla="*/ 403479 h 1771507"/>
                  <a:gd name="connsiteX4" fmla="*/ 929966 w 1135555"/>
                  <a:gd name="connsiteY4" fmla="*/ 368417 h 1771507"/>
                  <a:gd name="connsiteX5" fmla="*/ 894905 w 1135555"/>
                  <a:gd name="connsiteY5" fmla="*/ 388534 h 1771507"/>
                  <a:gd name="connsiteX6" fmla="*/ 834640 w 1135555"/>
                  <a:gd name="connsiteY6" fmla="*/ 611162 h 1771507"/>
                  <a:gd name="connsiteX7" fmla="*/ 681707 w 1135555"/>
                  <a:gd name="connsiteY7" fmla="*/ 698945 h 1771507"/>
                  <a:gd name="connsiteX8" fmla="*/ 769260 w 1135555"/>
                  <a:gd name="connsiteY8" fmla="*/ 375475 h 1771507"/>
                  <a:gd name="connsiteX9" fmla="*/ 748772 w 1135555"/>
                  <a:gd name="connsiteY9" fmla="*/ 340643 h 1771507"/>
                  <a:gd name="connsiteX10" fmla="*/ 714111 w 1135555"/>
                  <a:gd name="connsiteY10" fmla="*/ 360502 h 1771507"/>
                  <a:gd name="connsiteX11" fmla="*/ 611612 w 1135555"/>
                  <a:gd name="connsiteY11" fmla="*/ 739178 h 1771507"/>
                  <a:gd name="connsiteX12" fmla="*/ 471166 w 1135555"/>
                  <a:gd name="connsiteY12" fmla="*/ 819760 h 1771507"/>
                  <a:gd name="connsiteX13" fmla="*/ 342578 w 1135555"/>
                  <a:gd name="connsiteY13" fmla="*/ 745236 h 1771507"/>
                  <a:gd name="connsiteX14" fmla="*/ 342578 w 1135555"/>
                  <a:gd name="connsiteY14" fmla="*/ 583330 h 1771507"/>
                  <a:gd name="connsiteX15" fmla="*/ 619956 w 1135555"/>
                  <a:gd name="connsiteY15" fmla="*/ 305953 h 1771507"/>
                  <a:gd name="connsiteX16" fmla="*/ 619942 w 1135555"/>
                  <a:gd name="connsiteY16" fmla="*/ 265533 h 1771507"/>
                  <a:gd name="connsiteX17" fmla="*/ 579522 w 1135555"/>
                  <a:gd name="connsiteY17" fmla="*/ 265547 h 1771507"/>
                  <a:gd name="connsiteX18" fmla="*/ 342550 w 1135555"/>
                  <a:gd name="connsiteY18" fmla="*/ 502520 h 1771507"/>
                  <a:gd name="connsiteX19" fmla="*/ 342550 w 1135555"/>
                  <a:gd name="connsiteY19" fmla="*/ 326155 h 1771507"/>
                  <a:gd name="connsiteX20" fmla="*/ 505627 w 1135555"/>
                  <a:gd name="connsiteY20" fmla="*/ 163078 h 1771507"/>
                  <a:gd name="connsiteX21" fmla="*/ 504924 w 1135555"/>
                  <a:gd name="connsiteY21" fmla="*/ 122672 h 1771507"/>
                  <a:gd name="connsiteX22" fmla="*/ 465222 w 1135555"/>
                  <a:gd name="connsiteY22" fmla="*/ 122672 h 1771507"/>
                  <a:gd name="connsiteX23" fmla="*/ 342550 w 1135555"/>
                  <a:gd name="connsiteY23" fmla="*/ 245345 h 1771507"/>
                  <a:gd name="connsiteX24" fmla="*/ 342550 w 1135555"/>
                  <a:gd name="connsiteY24" fmla="*/ 28575 h 1771507"/>
                  <a:gd name="connsiteX25" fmla="*/ 313975 w 1135555"/>
                  <a:gd name="connsiteY25" fmla="*/ 0 h 1771507"/>
                  <a:gd name="connsiteX26" fmla="*/ 285400 w 1135555"/>
                  <a:gd name="connsiteY26" fmla="*/ 28575 h 1771507"/>
                  <a:gd name="connsiteX27" fmla="*/ 285400 w 1135555"/>
                  <a:gd name="connsiteY27" fmla="*/ 245345 h 1771507"/>
                  <a:gd name="connsiteX28" fmla="*/ 162727 w 1135555"/>
                  <a:gd name="connsiteY28" fmla="*/ 122672 h 1771507"/>
                  <a:gd name="connsiteX29" fmla="*/ 122322 w 1135555"/>
                  <a:gd name="connsiteY29" fmla="*/ 123375 h 1771507"/>
                  <a:gd name="connsiteX30" fmla="*/ 122322 w 1135555"/>
                  <a:gd name="connsiteY30" fmla="*/ 163078 h 1771507"/>
                  <a:gd name="connsiteX31" fmla="*/ 285400 w 1135555"/>
                  <a:gd name="connsiteY31" fmla="*/ 326155 h 1771507"/>
                  <a:gd name="connsiteX32" fmla="*/ 285400 w 1135555"/>
                  <a:gd name="connsiteY32" fmla="*/ 502520 h 1771507"/>
                  <a:gd name="connsiteX33" fmla="*/ 48427 w 1135555"/>
                  <a:gd name="connsiteY33" fmla="*/ 265547 h 1771507"/>
                  <a:gd name="connsiteX34" fmla="*/ 8022 w 1135555"/>
                  <a:gd name="connsiteY34" fmla="*/ 266250 h 1771507"/>
                  <a:gd name="connsiteX35" fmla="*/ 8022 w 1135555"/>
                  <a:gd name="connsiteY35" fmla="*/ 305953 h 1771507"/>
                  <a:gd name="connsiteX36" fmla="*/ 285400 w 1135555"/>
                  <a:gd name="connsiteY36" fmla="*/ 583330 h 1771507"/>
                  <a:gd name="connsiteX37" fmla="*/ 285400 w 1135555"/>
                  <a:gd name="connsiteY37" fmla="*/ 745236 h 1771507"/>
                  <a:gd name="connsiteX38" fmla="*/ 506330 w 1135555"/>
                  <a:gd name="connsiteY38" fmla="*/ 1723575 h 1771507"/>
                  <a:gd name="connsiteX39" fmla="*/ 579522 w 1135555"/>
                  <a:gd name="connsiteY39" fmla="*/ 1620403 h 1771507"/>
                  <a:gd name="connsiteX40" fmla="*/ 619927 w 1135555"/>
                  <a:gd name="connsiteY40" fmla="*/ 1621105 h 1771507"/>
                  <a:gd name="connsiteX41" fmla="*/ 620630 w 1135555"/>
                  <a:gd name="connsiteY41" fmla="*/ 1580700 h 1771507"/>
                  <a:gd name="connsiteX42" fmla="*/ 619927 w 1135555"/>
                  <a:gd name="connsiteY42" fmla="*/ 1579998 h 1771507"/>
                  <a:gd name="connsiteX43" fmla="*/ 342550 w 1135555"/>
                  <a:gd name="connsiteY43" fmla="*/ 1302620 h 1771507"/>
                  <a:gd name="connsiteX44" fmla="*/ 342550 w 1135555"/>
                  <a:gd name="connsiteY44" fmla="*/ 1140714 h 1771507"/>
                  <a:gd name="connsiteX45" fmla="*/ 469766 w 1135555"/>
                  <a:gd name="connsiteY45" fmla="*/ 1068134 h 1771507"/>
                  <a:gd name="connsiteX46" fmla="*/ 609155 w 1135555"/>
                  <a:gd name="connsiteY46" fmla="*/ 1150401 h 1771507"/>
                  <a:gd name="connsiteX47" fmla="*/ 706967 w 1135555"/>
                  <a:gd name="connsiteY47" fmla="*/ 1530277 h 1771507"/>
                  <a:gd name="connsiteX48" fmla="*/ 734599 w 1135555"/>
                  <a:gd name="connsiteY48" fmla="*/ 1551737 h 1771507"/>
                  <a:gd name="connsiteX49" fmla="*/ 741743 w 1135555"/>
                  <a:gd name="connsiteY49" fmla="*/ 1550823 h 1771507"/>
                  <a:gd name="connsiteX50" fmla="*/ 762288 w 1135555"/>
                  <a:gd name="connsiteY50" fmla="*/ 1516047 h 1771507"/>
                  <a:gd name="connsiteX51" fmla="*/ 678678 w 1135555"/>
                  <a:gd name="connsiteY51" fmla="*/ 1191578 h 1771507"/>
                  <a:gd name="connsiteX52" fmla="*/ 830554 w 1135555"/>
                  <a:gd name="connsiteY52" fmla="*/ 1281217 h 1771507"/>
                  <a:gd name="connsiteX53" fmla="*/ 888132 w 1135555"/>
                  <a:gd name="connsiteY53" fmla="*/ 1504474 h 1771507"/>
                  <a:gd name="connsiteX54" fmla="*/ 915793 w 1135555"/>
                  <a:gd name="connsiteY54" fmla="*/ 1525905 h 1771507"/>
                  <a:gd name="connsiteX55" fmla="*/ 922937 w 1135555"/>
                  <a:gd name="connsiteY55" fmla="*/ 1525019 h 1771507"/>
                  <a:gd name="connsiteX56" fmla="*/ 943494 w 1135555"/>
                  <a:gd name="connsiteY56" fmla="*/ 1490226 h 1771507"/>
                  <a:gd name="connsiteX57" fmla="*/ 943482 w 1135555"/>
                  <a:gd name="connsiteY57" fmla="*/ 1490186 h 1771507"/>
                  <a:gd name="connsiteX58" fmla="*/ 900191 w 1135555"/>
                  <a:gd name="connsiteY58" fmla="*/ 1322222 h 1771507"/>
                  <a:gd name="connsiteX59" fmla="*/ 1086872 w 1135555"/>
                  <a:gd name="connsiteY59" fmla="*/ 1432408 h 1771507"/>
                  <a:gd name="connsiteX60" fmla="*/ 1126005 w 1135555"/>
                  <a:gd name="connsiteY60" fmla="*/ 1422306 h 1771507"/>
                  <a:gd name="connsiteX61" fmla="*/ 1115904 w 1135555"/>
                  <a:gd name="connsiteY61" fmla="*/ 1383173 h 1771507"/>
                  <a:gd name="connsiteX62" fmla="*/ 929252 w 1135555"/>
                  <a:gd name="connsiteY62" fmla="*/ 1272988 h 1771507"/>
                  <a:gd name="connsiteX63" fmla="*/ 1097244 w 1135555"/>
                  <a:gd name="connsiteY63" fmla="*/ 1229725 h 1771507"/>
                  <a:gd name="connsiteX64" fmla="*/ 1117775 w 1135555"/>
                  <a:gd name="connsiteY64" fmla="*/ 1194907 h 1771507"/>
                  <a:gd name="connsiteX65" fmla="*/ 1082957 w 1135555"/>
                  <a:gd name="connsiteY65" fmla="*/ 1174375 h 1771507"/>
                  <a:gd name="connsiteX66" fmla="*/ 859557 w 1135555"/>
                  <a:gd name="connsiteY66" fmla="*/ 1231925 h 1771507"/>
                  <a:gd name="connsiteX67" fmla="*/ 707681 w 1135555"/>
                  <a:gd name="connsiteY67" fmla="*/ 1142286 h 1771507"/>
                  <a:gd name="connsiteX68" fmla="*/ 1032207 w 1135555"/>
                  <a:gd name="connsiteY68" fmla="*/ 1058675 h 1771507"/>
                  <a:gd name="connsiteX69" fmla="*/ 1052753 w 1135555"/>
                  <a:gd name="connsiteY69" fmla="*/ 1023842 h 1771507"/>
                  <a:gd name="connsiteX70" fmla="*/ 1017920 w 1135555"/>
                  <a:gd name="connsiteY70" fmla="*/ 1003297 h 1771507"/>
                  <a:gd name="connsiteX71" fmla="*/ 638130 w 1135555"/>
                  <a:gd name="connsiteY71" fmla="*/ 1101195 h 1771507"/>
                  <a:gd name="connsiteX72" fmla="*/ 498855 w 1135555"/>
                  <a:gd name="connsiteY72" fmla="*/ 1018956 h 1771507"/>
                  <a:gd name="connsiteX73" fmla="*/ 499684 w 1135555"/>
                  <a:gd name="connsiteY73" fmla="*/ 869280 h 1771507"/>
                  <a:gd name="connsiteX74" fmla="*/ 640016 w 1135555"/>
                  <a:gd name="connsiteY74" fmla="*/ 788670 h 1771507"/>
                  <a:gd name="connsiteX75" fmla="*/ 1018692 w 1135555"/>
                  <a:gd name="connsiteY75" fmla="*/ 891140 h 1771507"/>
                  <a:gd name="connsiteX76" fmla="*/ 1026178 w 1135555"/>
                  <a:gd name="connsiteY76" fmla="*/ 892169 h 1771507"/>
                  <a:gd name="connsiteX77" fmla="*/ 1054716 w 1135555"/>
                  <a:gd name="connsiteY77" fmla="*/ 863559 h 1771507"/>
                  <a:gd name="connsiteX78" fmla="*/ 1033636 w 1135555"/>
                  <a:gd name="connsiteY78" fmla="*/ 836019 h 1771507"/>
                  <a:gd name="connsiteX79" fmla="*/ 710110 w 1135555"/>
                  <a:gd name="connsiteY79" fmla="*/ 748494 h 1771507"/>
                  <a:gd name="connsiteX80" fmla="*/ 863101 w 1135555"/>
                  <a:gd name="connsiteY80" fmla="*/ 660711 h 1771507"/>
                  <a:gd name="connsiteX81" fmla="*/ 1085728 w 1135555"/>
                  <a:gd name="connsiteY81" fmla="*/ 720947 h 1771507"/>
                  <a:gd name="connsiteX82" fmla="*/ 1093187 w 1135555"/>
                  <a:gd name="connsiteY82" fmla="*/ 721976 h 1771507"/>
                  <a:gd name="connsiteX83" fmla="*/ 1121724 w 1135555"/>
                  <a:gd name="connsiteY83" fmla="*/ 693367 h 1771507"/>
                  <a:gd name="connsiteX84" fmla="*/ 1100645 w 1135555"/>
                  <a:gd name="connsiteY84" fmla="*/ 665826 h 1771507"/>
                  <a:gd name="connsiteX85" fmla="*/ 933195 w 1135555"/>
                  <a:gd name="connsiteY85" fmla="*/ 620478 h 1771507"/>
                  <a:gd name="connsiteX86" fmla="*/ 1121190 w 1135555"/>
                  <a:gd name="connsiteY86" fmla="*/ 512578 h 1771507"/>
                  <a:gd name="connsiteX87" fmla="*/ 1131763 w 1135555"/>
                  <a:gd name="connsiteY87" fmla="*/ 473576 h 1771507"/>
                  <a:gd name="connsiteX88" fmla="*/ 1131763 w 1135555"/>
                  <a:gd name="connsiteY88" fmla="*/ 473573 h 1771507"/>
                  <a:gd name="connsiteX89" fmla="*/ 313918 w 1135555"/>
                  <a:gd name="connsiteY89" fmla="*/ 1085850 h 1771507"/>
                  <a:gd name="connsiteX90" fmla="*/ 171043 w 1135555"/>
                  <a:gd name="connsiteY90" fmla="*/ 942975 h 1771507"/>
                  <a:gd name="connsiteX91" fmla="*/ 313918 w 1135555"/>
                  <a:gd name="connsiteY91" fmla="*/ 800100 h 1771507"/>
                  <a:gd name="connsiteX92" fmla="*/ 456793 w 1135555"/>
                  <a:gd name="connsiteY92" fmla="*/ 942975 h 1771507"/>
                  <a:gd name="connsiteX93" fmla="*/ 313918 w 1135555"/>
                  <a:gd name="connsiteY93" fmla="*/ 1085850 h 1771507"/>
                  <a:gd name="connsiteX0" fmla="*/ 1131763 w 1135555"/>
                  <a:gd name="connsiteY0" fmla="*/ 473573 h 1687982"/>
                  <a:gd name="connsiteX1" fmla="*/ 1092758 w 1135555"/>
                  <a:gd name="connsiteY1" fmla="*/ 463029 h 1687982"/>
                  <a:gd name="connsiteX2" fmla="*/ 904734 w 1135555"/>
                  <a:gd name="connsiteY2" fmla="*/ 570929 h 1687982"/>
                  <a:gd name="connsiteX3" fmla="*/ 950083 w 1135555"/>
                  <a:gd name="connsiteY3" fmla="*/ 403479 h 1687982"/>
                  <a:gd name="connsiteX4" fmla="*/ 929966 w 1135555"/>
                  <a:gd name="connsiteY4" fmla="*/ 368417 h 1687982"/>
                  <a:gd name="connsiteX5" fmla="*/ 894905 w 1135555"/>
                  <a:gd name="connsiteY5" fmla="*/ 388534 h 1687982"/>
                  <a:gd name="connsiteX6" fmla="*/ 834640 w 1135555"/>
                  <a:gd name="connsiteY6" fmla="*/ 611162 h 1687982"/>
                  <a:gd name="connsiteX7" fmla="*/ 681707 w 1135555"/>
                  <a:gd name="connsiteY7" fmla="*/ 698945 h 1687982"/>
                  <a:gd name="connsiteX8" fmla="*/ 769260 w 1135555"/>
                  <a:gd name="connsiteY8" fmla="*/ 375475 h 1687982"/>
                  <a:gd name="connsiteX9" fmla="*/ 748772 w 1135555"/>
                  <a:gd name="connsiteY9" fmla="*/ 340643 h 1687982"/>
                  <a:gd name="connsiteX10" fmla="*/ 714111 w 1135555"/>
                  <a:gd name="connsiteY10" fmla="*/ 360502 h 1687982"/>
                  <a:gd name="connsiteX11" fmla="*/ 611612 w 1135555"/>
                  <a:gd name="connsiteY11" fmla="*/ 739178 h 1687982"/>
                  <a:gd name="connsiteX12" fmla="*/ 471166 w 1135555"/>
                  <a:gd name="connsiteY12" fmla="*/ 819760 h 1687982"/>
                  <a:gd name="connsiteX13" fmla="*/ 342578 w 1135555"/>
                  <a:gd name="connsiteY13" fmla="*/ 745236 h 1687982"/>
                  <a:gd name="connsiteX14" fmla="*/ 342578 w 1135555"/>
                  <a:gd name="connsiteY14" fmla="*/ 583330 h 1687982"/>
                  <a:gd name="connsiteX15" fmla="*/ 619956 w 1135555"/>
                  <a:gd name="connsiteY15" fmla="*/ 305953 h 1687982"/>
                  <a:gd name="connsiteX16" fmla="*/ 619942 w 1135555"/>
                  <a:gd name="connsiteY16" fmla="*/ 265533 h 1687982"/>
                  <a:gd name="connsiteX17" fmla="*/ 579522 w 1135555"/>
                  <a:gd name="connsiteY17" fmla="*/ 265547 h 1687982"/>
                  <a:gd name="connsiteX18" fmla="*/ 342550 w 1135555"/>
                  <a:gd name="connsiteY18" fmla="*/ 502520 h 1687982"/>
                  <a:gd name="connsiteX19" fmla="*/ 342550 w 1135555"/>
                  <a:gd name="connsiteY19" fmla="*/ 326155 h 1687982"/>
                  <a:gd name="connsiteX20" fmla="*/ 505627 w 1135555"/>
                  <a:gd name="connsiteY20" fmla="*/ 163078 h 1687982"/>
                  <a:gd name="connsiteX21" fmla="*/ 504924 w 1135555"/>
                  <a:gd name="connsiteY21" fmla="*/ 122672 h 1687982"/>
                  <a:gd name="connsiteX22" fmla="*/ 465222 w 1135555"/>
                  <a:gd name="connsiteY22" fmla="*/ 122672 h 1687982"/>
                  <a:gd name="connsiteX23" fmla="*/ 342550 w 1135555"/>
                  <a:gd name="connsiteY23" fmla="*/ 245345 h 1687982"/>
                  <a:gd name="connsiteX24" fmla="*/ 342550 w 1135555"/>
                  <a:gd name="connsiteY24" fmla="*/ 28575 h 1687982"/>
                  <a:gd name="connsiteX25" fmla="*/ 313975 w 1135555"/>
                  <a:gd name="connsiteY25" fmla="*/ 0 h 1687982"/>
                  <a:gd name="connsiteX26" fmla="*/ 285400 w 1135555"/>
                  <a:gd name="connsiteY26" fmla="*/ 28575 h 1687982"/>
                  <a:gd name="connsiteX27" fmla="*/ 285400 w 1135555"/>
                  <a:gd name="connsiteY27" fmla="*/ 245345 h 1687982"/>
                  <a:gd name="connsiteX28" fmla="*/ 162727 w 1135555"/>
                  <a:gd name="connsiteY28" fmla="*/ 122672 h 1687982"/>
                  <a:gd name="connsiteX29" fmla="*/ 122322 w 1135555"/>
                  <a:gd name="connsiteY29" fmla="*/ 123375 h 1687982"/>
                  <a:gd name="connsiteX30" fmla="*/ 122322 w 1135555"/>
                  <a:gd name="connsiteY30" fmla="*/ 163078 h 1687982"/>
                  <a:gd name="connsiteX31" fmla="*/ 285400 w 1135555"/>
                  <a:gd name="connsiteY31" fmla="*/ 326155 h 1687982"/>
                  <a:gd name="connsiteX32" fmla="*/ 285400 w 1135555"/>
                  <a:gd name="connsiteY32" fmla="*/ 502520 h 1687982"/>
                  <a:gd name="connsiteX33" fmla="*/ 48427 w 1135555"/>
                  <a:gd name="connsiteY33" fmla="*/ 265547 h 1687982"/>
                  <a:gd name="connsiteX34" fmla="*/ 8022 w 1135555"/>
                  <a:gd name="connsiteY34" fmla="*/ 266250 h 1687982"/>
                  <a:gd name="connsiteX35" fmla="*/ 8022 w 1135555"/>
                  <a:gd name="connsiteY35" fmla="*/ 305953 h 1687982"/>
                  <a:gd name="connsiteX36" fmla="*/ 285400 w 1135555"/>
                  <a:gd name="connsiteY36" fmla="*/ 583330 h 1687982"/>
                  <a:gd name="connsiteX37" fmla="*/ 285400 w 1135555"/>
                  <a:gd name="connsiteY37" fmla="*/ 745236 h 1687982"/>
                  <a:gd name="connsiteX38" fmla="*/ 579522 w 1135555"/>
                  <a:gd name="connsiteY38" fmla="*/ 1620403 h 1687982"/>
                  <a:gd name="connsiteX39" fmla="*/ 619927 w 1135555"/>
                  <a:gd name="connsiteY39" fmla="*/ 1621105 h 1687982"/>
                  <a:gd name="connsiteX40" fmla="*/ 620630 w 1135555"/>
                  <a:gd name="connsiteY40" fmla="*/ 1580700 h 1687982"/>
                  <a:gd name="connsiteX41" fmla="*/ 619927 w 1135555"/>
                  <a:gd name="connsiteY41" fmla="*/ 1579998 h 1687982"/>
                  <a:gd name="connsiteX42" fmla="*/ 342550 w 1135555"/>
                  <a:gd name="connsiteY42" fmla="*/ 1302620 h 1687982"/>
                  <a:gd name="connsiteX43" fmla="*/ 342550 w 1135555"/>
                  <a:gd name="connsiteY43" fmla="*/ 1140714 h 1687982"/>
                  <a:gd name="connsiteX44" fmla="*/ 469766 w 1135555"/>
                  <a:gd name="connsiteY44" fmla="*/ 1068134 h 1687982"/>
                  <a:gd name="connsiteX45" fmla="*/ 609155 w 1135555"/>
                  <a:gd name="connsiteY45" fmla="*/ 1150401 h 1687982"/>
                  <a:gd name="connsiteX46" fmla="*/ 706967 w 1135555"/>
                  <a:gd name="connsiteY46" fmla="*/ 1530277 h 1687982"/>
                  <a:gd name="connsiteX47" fmla="*/ 734599 w 1135555"/>
                  <a:gd name="connsiteY47" fmla="*/ 1551737 h 1687982"/>
                  <a:gd name="connsiteX48" fmla="*/ 741743 w 1135555"/>
                  <a:gd name="connsiteY48" fmla="*/ 1550823 h 1687982"/>
                  <a:gd name="connsiteX49" fmla="*/ 762288 w 1135555"/>
                  <a:gd name="connsiteY49" fmla="*/ 1516047 h 1687982"/>
                  <a:gd name="connsiteX50" fmla="*/ 678678 w 1135555"/>
                  <a:gd name="connsiteY50" fmla="*/ 1191578 h 1687982"/>
                  <a:gd name="connsiteX51" fmla="*/ 830554 w 1135555"/>
                  <a:gd name="connsiteY51" fmla="*/ 1281217 h 1687982"/>
                  <a:gd name="connsiteX52" fmla="*/ 888132 w 1135555"/>
                  <a:gd name="connsiteY52" fmla="*/ 1504474 h 1687982"/>
                  <a:gd name="connsiteX53" fmla="*/ 915793 w 1135555"/>
                  <a:gd name="connsiteY53" fmla="*/ 1525905 h 1687982"/>
                  <a:gd name="connsiteX54" fmla="*/ 922937 w 1135555"/>
                  <a:gd name="connsiteY54" fmla="*/ 1525019 h 1687982"/>
                  <a:gd name="connsiteX55" fmla="*/ 943494 w 1135555"/>
                  <a:gd name="connsiteY55" fmla="*/ 1490226 h 1687982"/>
                  <a:gd name="connsiteX56" fmla="*/ 943482 w 1135555"/>
                  <a:gd name="connsiteY56" fmla="*/ 1490186 h 1687982"/>
                  <a:gd name="connsiteX57" fmla="*/ 900191 w 1135555"/>
                  <a:gd name="connsiteY57" fmla="*/ 1322222 h 1687982"/>
                  <a:gd name="connsiteX58" fmla="*/ 1086872 w 1135555"/>
                  <a:gd name="connsiteY58" fmla="*/ 1432408 h 1687982"/>
                  <a:gd name="connsiteX59" fmla="*/ 1126005 w 1135555"/>
                  <a:gd name="connsiteY59" fmla="*/ 1422306 h 1687982"/>
                  <a:gd name="connsiteX60" fmla="*/ 1115904 w 1135555"/>
                  <a:gd name="connsiteY60" fmla="*/ 1383173 h 1687982"/>
                  <a:gd name="connsiteX61" fmla="*/ 929252 w 1135555"/>
                  <a:gd name="connsiteY61" fmla="*/ 1272988 h 1687982"/>
                  <a:gd name="connsiteX62" fmla="*/ 1097244 w 1135555"/>
                  <a:gd name="connsiteY62" fmla="*/ 1229725 h 1687982"/>
                  <a:gd name="connsiteX63" fmla="*/ 1117775 w 1135555"/>
                  <a:gd name="connsiteY63" fmla="*/ 1194907 h 1687982"/>
                  <a:gd name="connsiteX64" fmla="*/ 1082957 w 1135555"/>
                  <a:gd name="connsiteY64" fmla="*/ 1174375 h 1687982"/>
                  <a:gd name="connsiteX65" fmla="*/ 859557 w 1135555"/>
                  <a:gd name="connsiteY65" fmla="*/ 1231925 h 1687982"/>
                  <a:gd name="connsiteX66" fmla="*/ 707681 w 1135555"/>
                  <a:gd name="connsiteY66" fmla="*/ 1142286 h 1687982"/>
                  <a:gd name="connsiteX67" fmla="*/ 1032207 w 1135555"/>
                  <a:gd name="connsiteY67" fmla="*/ 1058675 h 1687982"/>
                  <a:gd name="connsiteX68" fmla="*/ 1052753 w 1135555"/>
                  <a:gd name="connsiteY68" fmla="*/ 1023842 h 1687982"/>
                  <a:gd name="connsiteX69" fmla="*/ 1017920 w 1135555"/>
                  <a:gd name="connsiteY69" fmla="*/ 1003297 h 1687982"/>
                  <a:gd name="connsiteX70" fmla="*/ 638130 w 1135555"/>
                  <a:gd name="connsiteY70" fmla="*/ 1101195 h 1687982"/>
                  <a:gd name="connsiteX71" fmla="*/ 498855 w 1135555"/>
                  <a:gd name="connsiteY71" fmla="*/ 1018956 h 1687982"/>
                  <a:gd name="connsiteX72" fmla="*/ 499684 w 1135555"/>
                  <a:gd name="connsiteY72" fmla="*/ 869280 h 1687982"/>
                  <a:gd name="connsiteX73" fmla="*/ 640016 w 1135555"/>
                  <a:gd name="connsiteY73" fmla="*/ 788670 h 1687982"/>
                  <a:gd name="connsiteX74" fmla="*/ 1018692 w 1135555"/>
                  <a:gd name="connsiteY74" fmla="*/ 891140 h 1687982"/>
                  <a:gd name="connsiteX75" fmla="*/ 1026178 w 1135555"/>
                  <a:gd name="connsiteY75" fmla="*/ 892169 h 1687982"/>
                  <a:gd name="connsiteX76" fmla="*/ 1054716 w 1135555"/>
                  <a:gd name="connsiteY76" fmla="*/ 863559 h 1687982"/>
                  <a:gd name="connsiteX77" fmla="*/ 1033636 w 1135555"/>
                  <a:gd name="connsiteY77" fmla="*/ 836019 h 1687982"/>
                  <a:gd name="connsiteX78" fmla="*/ 710110 w 1135555"/>
                  <a:gd name="connsiteY78" fmla="*/ 748494 h 1687982"/>
                  <a:gd name="connsiteX79" fmla="*/ 863101 w 1135555"/>
                  <a:gd name="connsiteY79" fmla="*/ 660711 h 1687982"/>
                  <a:gd name="connsiteX80" fmla="*/ 1085728 w 1135555"/>
                  <a:gd name="connsiteY80" fmla="*/ 720947 h 1687982"/>
                  <a:gd name="connsiteX81" fmla="*/ 1093187 w 1135555"/>
                  <a:gd name="connsiteY81" fmla="*/ 721976 h 1687982"/>
                  <a:gd name="connsiteX82" fmla="*/ 1121724 w 1135555"/>
                  <a:gd name="connsiteY82" fmla="*/ 693367 h 1687982"/>
                  <a:gd name="connsiteX83" fmla="*/ 1100645 w 1135555"/>
                  <a:gd name="connsiteY83" fmla="*/ 665826 h 1687982"/>
                  <a:gd name="connsiteX84" fmla="*/ 933195 w 1135555"/>
                  <a:gd name="connsiteY84" fmla="*/ 620478 h 1687982"/>
                  <a:gd name="connsiteX85" fmla="*/ 1121190 w 1135555"/>
                  <a:gd name="connsiteY85" fmla="*/ 512578 h 1687982"/>
                  <a:gd name="connsiteX86" fmla="*/ 1131763 w 1135555"/>
                  <a:gd name="connsiteY86" fmla="*/ 473576 h 1687982"/>
                  <a:gd name="connsiteX87" fmla="*/ 1131763 w 1135555"/>
                  <a:gd name="connsiteY87" fmla="*/ 473573 h 1687982"/>
                  <a:gd name="connsiteX88" fmla="*/ 313918 w 1135555"/>
                  <a:gd name="connsiteY88" fmla="*/ 1085850 h 1687982"/>
                  <a:gd name="connsiteX89" fmla="*/ 171043 w 1135555"/>
                  <a:gd name="connsiteY89" fmla="*/ 942975 h 1687982"/>
                  <a:gd name="connsiteX90" fmla="*/ 313918 w 1135555"/>
                  <a:gd name="connsiteY90" fmla="*/ 800100 h 1687982"/>
                  <a:gd name="connsiteX91" fmla="*/ 456793 w 1135555"/>
                  <a:gd name="connsiteY91" fmla="*/ 942975 h 1687982"/>
                  <a:gd name="connsiteX92" fmla="*/ 313918 w 1135555"/>
                  <a:gd name="connsiteY92" fmla="*/ 1085850 h 1687982"/>
                  <a:gd name="connsiteX0" fmla="*/ 1131763 w 1135555"/>
                  <a:gd name="connsiteY0" fmla="*/ 473573 h 1621105"/>
                  <a:gd name="connsiteX1" fmla="*/ 1092758 w 1135555"/>
                  <a:gd name="connsiteY1" fmla="*/ 463029 h 1621105"/>
                  <a:gd name="connsiteX2" fmla="*/ 904734 w 1135555"/>
                  <a:gd name="connsiteY2" fmla="*/ 570929 h 1621105"/>
                  <a:gd name="connsiteX3" fmla="*/ 950083 w 1135555"/>
                  <a:gd name="connsiteY3" fmla="*/ 403479 h 1621105"/>
                  <a:gd name="connsiteX4" fmla="*/ 929966 w 1135555"/>
                  <a:gd name="connsiteY4" fmla="*/ 368417 h 1621105"/>
                  <a:gd name="connsiteX5" fmla="*/ 894905 w 1135555"/>
                  <a:gd name="connsiteY5" fmla="*/ 388534 h 1621105"/>
                  <a:gd name="connsiteX6" fmla="*/ 834640 w 1135555"/>
                  <a:gd name="connsiteY6" fmla="*/ 611162 h 1621105"/>
                  <a:gd name="connsiteX7" fmla="*/ 681707 w 1135555"/>
                  <a:gd name="connsiteY7" fmla="*/ 698945 h 1621105"/>
                  <a:gd name="connsiteX8" fmla="*/ 769260 w 1135555"/>
                  <a:gd name="connsiteY8" fmla="*/ 375475 h 1621105"/>
                  <a:gd name="connsiteX9" fmla="*/ 748772 w 1135555"/>
                  <a:gd name="connsiteY9" fmla="*/ 340643 h 1621105"/>
                  <a:gd name="connsiteX10" fmla="*/ 714111 w 1135555"/>
                  <a:gd name="connsiteY10" fmla="*/ 360502 h 1621105"/>
                  <a:gd name="connsiteX11" fmla="*/ 611612 w 1135555"/>
                  <a:gd name="connsiteY11" fmla="*/ 739178 h 1621105"/>
                  <a:gd name="connsiteX12" fmla="*/ 471166 w 1135555"/>
                  <a:gd name="connsiteY12" fmla="*/ 819760 h 1621105"/>
                  <a:gd name="connsiteX13" fmla="*/ 342578 w 1135555"/>
                  <a:gd name="connsiteY13" fmla="*/ 745236 h 1621105"/>
                  <a:gd name="connsiteX14" fmla="*/ 342578 w 1135555"/>
                  <a:gd name="connsiteY14" fmla="*/ 583330 h 1621105"/>
                  <a:gd name="connsiteX15" fmla="*/ 619956 w 1135555"/>
                  <a:gd name="connsiteY15" fmla="*/ 305953 h 1621105"/>
                  <a:gd name="connsiteX16" fmla="*/ 619942 w 1135555"/>
                  <a:gd name="connsiteY16" fmla="*/ 265533 h 1621105"/>
                  <a:gd name="connsiteX17" fmla="*/ 579522 w 1135555"/>
                  <a:gd name="connsiteY17" fmla="*/ 265547 h 1621105"/>
                  <a:gd name="connsiteX18" fmla="*/ 342550 w 1135555"/>
                  <a:gd name="connsiteY18" fmla="*/ 502520 h 1621105"/>
                  <a:gd name="connsiteX19" fmla="*/ 342550 w 1135555"/>
                  <a:gd name="connsiteY19" fmla="*/ 326155 h 1621105"/>
                  <a:gd name="connsiteX20" fmla="*/ 505627 w 1135555"/>
                  <a:gd name="connsiteY20" fmla="*/ 163078 h 1621105"/>
                  <a:gd name="connsiteX21" fmla="*/ 504924 w 1135555"/>
                  <a:gd name="connsiteY21" fmla="*/ 122672 h 1621105"/>
                  <a:gd name="connsiteX22" fmla="*/ 465222 w 1135555"/>
                  <a:gd name="connsiteY22" fmla="*/ 122672 h 1621105"/>
                  <a:gd name="connsiteX23" fmla="*/ 342550 w 1135555"/>
                  <a:gd name="connsiteY23" fmla="*/ 245345 h 1621105"/>
                  <a:gd name="connsiteX24" fmla="*/ 342550 w 1135555"/>
                  <a:gd name="connsiteY24" fmla="*/ 28575 h 1621105"/>
                  <a:gd name="connsiteX25" fmla="*/ 313975 w 1135555"/>
                  <a:gd name="connsiteY25" fmla="*/ 0 h 1621105"/>
                  <a:gd name="connsiteX26" fmla="*/ 285400 w 1135555"/>
                  <a:gd name="connsiteY26" fmla="*/ 28575 h 1621105"/>
                  <a:gd name="connsiteX27" fmla="*/ 285400 w 1135555"/>
                  <a:gd name="connsiteY27" fmla="*/ 245345 h 1621105"/>
                  <a:gd name="connsiteX28" fmla="*/ 162727 w 1135555"/>
                  <a:gd name="connsiteY28" fmla="*/ 122672 h 1621105"/>
                  <a:gd name="connsiteX29" fmla="*/ 122322 w 1135555"/>
                  <a:gd name="connsiteY29" fmla="*/ 123375 h 1621105"/>
                  <a:gd name="connsiteX30" fmla="*/ 122322 w 1135555"/>
                  <a:gd name="connsiteY30" fmla="*/ 163078 h 1621105"/>
                  <a:gd name="connsiteX31" fmla="*/ 285400 w 1135555"/>
                  <a:gd name="connsiteY31" fmla="*/ 326155 h 1621105"/>
                  <a:gd name="connsiteX32" fmla="*/ 285400 w 1135555"/>
                  <a:gd name="connsiteY32" fmla="*/ 502520 h 1621105"/>
                  <a:gd name="connsiteX33" fmla="*/ 48427 w 1135555"/>
                  <a:gd name="connsiteY33" fmla="*/ 265547 h 1621105"/>
                  <a:gd name="connsiteX34" fmla="*/ 8022 w 1135555"/>
                  <a:gd name="connsiteY34" fmla="*/ 266250 h 1621105"/>
                  <a:gd name="connsiteX35" fmla="*/ 8022 w 1135555"/>
                  <a:gd name="connsiteY35" fmla="*/ 305953 h 1621105"/>
                  <a:gd name="connsiteX36" fmla="*/ 285400 w 1135555"/>
                  <a:gd name="connsiteY36" fmla="*/ 583330 h 1621105"/>
                  <a:gd name="connsiteX37" fmla="*/ 285400 w 1135555"/>
                  <a:gd name="connsiteY37" fmla="*/ 745236 h 1621105"/>
                  <a:gd name="connsiteX38" fmla="*/ 619927 w 1135555"/>
                  <a:gd name="connsiteY38" fmla="*/ 1621105 h 1621105"/>
                  <a:gd name="connsiteX39" fmla="*/ 620630 w 1135555"/>
                  <a:gd name="connsiteY39" fmla="*/ 1580700 h 1621105"/>
                  <a:gd name="connsiteX40" fmla="*/ 619927 w 1135555"/>
                  <a:gd name="connsiteY40" fmla="*/ 1579998 h 1621105"/>
                  <a:gd name="connsiteX41" fmla="*/ 342550 w 1135555"/>
                  <a:gd name="connsiteY41" fmla="*/ 1302620 h 1621105"/>
                  <a:gd name="connsiteX42" fmla="*/ 342550 w 1135555"/>
                  <a:gd name="connsiteY42" fmla="*/ 1140714 h 1621105"/>
                  <a:gd name="connsiteX43" fmla="*/ 469766 w 1135555"/>
                  <a:gd name="connsiteY43" fmla="*/ 1068134 h 1621105"/>
                  <a:gd name="connsiteX44" fmla="*/ 609155 w 1135555"/>
                  <a:gd name="connsiteY44" fmla="*/ 1150401 h 1621105"/>
                  <a:gd name="connsiteX45" fmla="*/ 706967 w 1135555"/>
                  <a:gd name="connsiteY45" fmla="*/ 1530277 h 1621105"/>
                  <a:gd name="connsiteX46" fmla="*/ 734599 w 1135555"/>
                  <a:gd name="connsiteY46" fmla="*/ 1551737 h 1621105"/>
                  <a:gd name="connsiteX47" fmla="*/ 741743 w 1135555"/>
                  <a:gd name="connsiteY47" fmla="*/ 1550823 h 1621105"/>
                  <a:gd name="connsiteX48" fmla="*/ 762288 w 1135555"/>
                  <a:gd name="connsiteY48" fmla="*/ 1516047 h 1621105"/>
                  <a:gd name="connsiteX49" fmla="*/ 678678 w 1135555"/>
                  <a:gd name="connsiteY49" fmla="*/ 1191578 h 1621105"/>
                  <a:gd name="connsiteX50" fmla="*/ 830554 w 1135555"/>
                  <a:gd name="connsiteY50" fmla="*/ 1281217 h 1621105"/>
                  <a:gd name="connsiteX51" fmla="*/ 888132 w 1135555"/>
                  <a:gd name="connsiteY51" fmla="*/ 1504474 h 1621105"/>
                  <a:gd name="connsiteX52" fmla="*/ 915793 w 1135555"/>
                  <a:gd name="connsiteY52" fmla="*/ 1525905 h 1621105"/>
                  <a:gd name="connsiteX53" fmla="*/ 922937 w 1135555"/>
                  <a:gd name="connsiteY53" fmla="*/ 1525019 h 1621105"/>
                  <a:gd name="connsiteX54" fmla="*/ 943494 w 1135555"/>
                  <a:gd name="connsiteY54" fmla="*/ 1490226 h 1621105"/>
                  <a:gd name="connsiteX55" fmla="*/ 943482 w 1135555"/>
                  <a:gd name="connsiteY55" fmla="*/ 1490186 h 1621105"/>
                  <a:gd name="connsiteX56" fmla="*/ 900191 w 1135555"/>
                  <a:gd name="connsiteY56" fmla="*/ 1322222 h 1621105"/>
                  <a:gd name="connsiteX57" fmla="*/ 1086872 w 1135555"/>
                  <a:gd name="connsiteY57" fmla="*/ 1432408 h 1621105"/>
                  <a:gd name="connsiteX58" fmla="*/ 1126005 w 1135555"/>
                  <a:gd name="connsiteY58" fmla="*/ 1422306 h 1621105"/>
                  <a:gd name="connsiteX59" fmla="*/ 1115904 w 1135555"/>
                  <a:gd name="connsiteY59" fmla="*/ 1383173 h 1621105"/>
                  <a:gd name="connsiteX60" fmla="*/ 929252 w 1135555"/>
                  <a:gd name="connsiteY60" fmla="*/ 1272988 h 1621105"/>
                  <a:gd name="connsiteX61" fmla="*/ 1097244 w 1135555"/>
                  <a:gd name="connsiteY61" fmla="*/ 1229725 h 1621105"/>
                  <a:gd name="connsiteX62" fmla="*/ 1117775 w 1135555"/>
                  <a:gd name="connsiteY62" fmla="*/ 1194907 h 1621105"/>
                  <a:gd name="connsiteX63" fmla="*/ 1082957 w 1135555"/>
                  <a:gd name="connsiteY63" fmla="*/ 1174375 h 1621105"/>
                  <a:gd name="connsiteX64" fmla="*/ 859557 w 1135555"/>
                  <a:gd name="connsiteY64" fmla="*/ 1231925 h 1621105"/>
                  <a:gd name="connsiteX65" fmla="*/ 707681 w 1135555"/>
                  <a:gd name="connsiteY65" fmla="*/ 1142286 h 1621105"/>
                  <a:gd name="connsiteX66" fmla="*/ 1032207 w 1135555"/>
                  <a:gd name="connsiteY66" fmla="*/ 1058675 h 1621105"/>
                  <a:gd name="connsiteX67" fmla="*/ 1052753 w 1135555"/>
                  <a:gd name="connsiteY67" fmla="*/ 1023842 h 1621105"/>
                  <a:gd name="connsiteX68" fmla="*/ 1017920 w 1135555"/>
                  <a:gd name="connsiteY68" fmla="*/ 1003297 h 1621105"/>
                  <a:gd name="connsiteX69" fmla="*/ 638130 w 1135555"/>
                  <a:gd name="connsiteY69" fmla="*/ 1101195 h 1621105"/>
                  <a:gd name="connsiteX70" fmla="*/ 498855 w 1135555"/>
                  <a:gd name="connsiteY70" fmla="*/ 1018956 h 1621105"/>
                  <a:gd name="connsiteX71" fmla="*/ 499684 w 1135555"/>
                  <a:gd name="connsiteY71" fmla="*/ 869280 h 1621105"/>
                  <a:gd name="connsiteX72" fmla="*/ 640016 w 1135555"/>
                  <a:gd name="connsiteY72" fmla="*/ 788670 h 1621105"/>
                  <a:gd name="connsiteX73" fmla="*/ 1018692 w 1135555"/>
                  <a:gd name="connsiteY73" fmla="*/ 891140 h 1621105"/>
                  <a:gd name="connsiteX74" fmla="*/ 1026178 w 1135555"/>
                  <a:gd name="connsiteY74" fmla="*/ 892169 h 1621105"/>
                  <a:gd name="connsiteX75" fmla="*/ 1054716 w 1135555"/>
                  <a:gd name="connsiteY75" fmla="*/ 863559 h 1621105"/>
                  <a:gd name="connsiteX76" fmla="*/ 1033636 w 1135555"/>
                  <a:gd name="connsiteY76" fmla="*/ 836019 h 1621105"/>
                  <a:gd name="connsiteX77" fmla="*/ 710110 w 1135555"/>
                  <a:gd name="connsiteY77" fmla="*/ 748494 h 1621105"/>
                  <a:gd name="connsiteX78" fmla="*/ 863101 w 1135555"/>
                  <a:gd name="connsiteY78" fmla="*/ 660711 h 1621105"/>
                  <a:gd name="connsiteX79" fmla="*/ 1085728 w 1135555"/>
                  <a:gd name="connsiteY79" fmla="*/ 720947 h 1621105"/>
                  <a:gd name="connsiteX80" fmla="*/ 1093187 w 1135555"/>
                  <a:gd name="connsiteY80" fmla="*/ 721976 h 1621105"/>
                  <a:gd name="connsiteX81" fmla="*/ 1121724 w 1135555"/>
                  <a:gd name="connsiteY81" fmla="*/ 693367 h 1621105"/>
                  <a:gd name="connsiteX82" fmla="*/ 1100645 w 1135555"/>
                  <a:gd name="connsiteY82" fmla="*/ 665826 h 1621105"/>
                  <a:gd name="connsiteX83" fmla="*/ 933195 w 1135555"/>
                  <a:gd name="connsiteY83" fmla="*/ 620478 h 1621105"/>
                  <a:gd name="connsiteX84" fmla="*/ 1121190 w 1135555"/>
                  <a:gd name="connsiteY84" fmla="*/ 512578 h 1621105"/>
                  <a:gd name="connsiteX85" fmla="*/ 1131763 w 1135555"/>
                  <a:gd name="connsiteY85" fmla="*/ 473576 h 1621105"/>
                  <a:gd name="connsiteX86" fmla="*/ 1131763 w 1135555"/>
                  <a:gd name="connsiteY86" fmla="*/ 473573 h 1621105"/>
                  <a:gd name="connsiteX87" fmla="*/ 313918 w 1135555"/>
                  <a:gd name="connsiteY87" fmla="*/ 1085850 h 1621105"/>
                  <a:gd name="connsiteX88" fmla="*/ 171043 w 1135555"/>
                  <a:gd name="connsiteY88" fmla="*/ 942975 h 1621105"/>
                  <a:gd name="connsiteX89" fmla="*/ 313918 w 1135555"/>
                  <a:gd name="connsiteY89" fmla="*/ 800100 h 1621105"/>
                  <a:gd name="connsiteX90" fmla="*/ 456793 w 1135555"/>
                  <a:gd name="connsiteY90" fmla="*/ 942975 h 1621105"/>
                  <a:gd name="connsiteX91" fmla="*/ 313918 w 1135555"/>
                  <a:gd name="connsiteY91" fmla="*/ 1085850 h 1621105"/>
                  <a:gd name="connsiteX0" fmla="*/ 1131763 w 1135555"/>
                  <a:gd name="connsiteY0" fmla="*/ 473573 h 1642403"/>
                  <a:gd name="connsiteX1" fmla="*/ 1092758 w 1135555"/>
                  <a:gd name="connsiteY1" fmla="*/ 463029 h 1642403"/>
                  <a:gd name="connsiteX2" fmla="*/ 904734 w 1135555"/>
                  <a:gd name="connsiteY2" fmla="*/ 570929 h 1642403"/>
                  <a:gd name="connsiteX3" fmla="*/ 950083 w 1135555"/>
                  <a:gd name="connsiteY3" fmla="*/ 403479 h 1642403"/>
                  <a:gd name="connsiteX4" fmla="*/ 929966 w 1135555"/>
                  <a:gd name="connsiteY4" fmla="*/ 368417 h 1642403"/>
                  <a:gd name="connsiteX5" fmla="*/ 894905 w 1135555"/>
                  <a:gd name="connsiteY5" fmla="*/ 388534 h 1642403"/>
                  <a:gd name="connsiteX6" fmla="*/ 834640 w 1135555"/>
                  <a:gd name="connsiteY6" fmla="*/ 611162 h 1642403"/>
                  <a:gd name="connsiteX7" fmla="*/ 681707 w 1135555"/>
                  <a:gd name="connsiteY7" fmla="*/ 698945 h 1642403"/>
                  <a:gd name="connsiteX8" fmla="*/ 769260 w 1135555"/>
                  <a:gd name="connsiteY8" fmla="*/ 375475 h 1642403"/>
                  <a:gd name="connsiteX9" fmla="*/ 748772 w 1135555"/>
                  <a:gd name="connsiteY9" fmla="*/ 340643 h 1642403"/>
                  <a:gd name="connsiteX10" fmla="*/ 714111 w 1135555"/>
                  <a:gd name="connsiteY10" fmla="*/ 360502 h 1642403"/>
                  <a:gd name="connsiteX11" fmla="*/ 611612 w 1135555"/>
                  <a:gd name="connsiteY11" fmla="*/ 739178 h 1642403"/>
                  <a:gd name="connsiteX12" fmla="*/ 471166 w 1135555"/>
                  <a:gd name="connsiteY12" fmla="*/ 819760 h 1642403"/>
                  <a:gd name="connsiteX13" fmla="*/ 342578 w 1135555"/>
                  <a:gd name="connsiteY13" fmla="*/ 745236 h 1642403"/>
                  <a:gd name="connsiteX14" fmla="*/ 342578 w 1135555"/>
                  <a:gd name="connsiteY14" fmla="*/ 583330 h 1642403"/>
                  <a:gd name="connsiteX15" fmla="*/ 619956 w 1135555"/>
                  <a:gd name="connsiteY15" fmla="*/ 305953 h 1642403"/>
                  <a:gd name="connsiteX16" fmla="*/ 619942 w 1135555"/>
                  <a:gd name="connsiteY16" fmla="*/ 265533 h 1642403"/>
                  <a:gd name="connsiteX17" fmla="*/ 579522 w 1135555"/>
                  <a:gd name="connsiteY17" fmla="*/ 265547 h 1642403"/>
                  <a:gd name="connsiteX18" fmla="*/ 342550 w 1135555"/>
                  <a:gd name="connsiteY18" fmla="*/ 502520 h 1642403"/>
                  <a:gd name="connsiteX19" fmla="*/ 342550 w 1135555"/>
                  <a:gd name="connsiteY19" fmla="*/ 326155 h 1642403"/>
                  <a:gd name="connsiteX20" fmla="*/ 505627 w 1135555"/>
                  <a:gd name="connsiteY20" fmla="*/ 163078 h 1642403"/>
                  <a:gd name="connsiteX21" fmla="*/ 504924 w 1135555"/>
                  <a:gd name="connsiteY21" fmla="*/ 122672 h 1642403"/>
                  <a:gd name="connsiteX22" fmla="*/ 465222 w 1135555"/>
                  <a:gd name="connsiteY22" fmla="*/ 122672 h 1642403"/>
                  <a:gd name="connsiteX23" fmla="*/ 342550 w 1135555"/>
                  <a:gd name="connsiteY23" fmla="*/ 245345 h 1642403"/>
                  <a:gd name="connsiteX24" fmla="*/ 342550 w 1135555"/>
                  <a:gd name="connsiteY24" fmla="*/ 28575 h 1642403"/>
                  <a:gd name="connsiteX25" fmla="*/ 313975 w 1135555"/>
                  <a:gd name="connsiteY25" fmla="*/ 0 h 1642403"/>
                  <a:gd name="connsiteX26" fmla="*/ 285400 w 1135555"/>
                  <a:gd name="connsiteY26" fmla="*/ 28575 h 1642403"/>
                  <a:gd name="connsiteX27" fmla="*/ 285400 w 1135555"/>
                  <a:gd name="connsiteY27" fmla="*/ 245345 h 1642403"/>
                  <a:gd name="connsiteX28" fmla="*/ 162727 w 1135555"/>
                  <a:gd name="connsiteY28" fmla="*/ 122672 h 1642403"/>
                  <a:gd name="connsiteX29" fmla="*/ 122322 w 1135555"/>
                  <a:gd name="connsiteY29" fmla="*/ 123375 h 1642403"/>
                  <a:gd name="connsiteX30" fmla="*/ 122322 w 1135555"/>
                  <a:gd name="connsiteY30" fmla="*/ 163078 h 1642403"/>
                  <a:gd name="connsiteX31" fmla="*/ 285400 w 1135555"/>
                  <a:gd name="connsiteY31" fmla="*/ 326155 h 1642403"/>
                  <a:gd name="connsiteX32" fmla="*/ 285400 w 1135555"/>
                  <a:gd name="connsiteY32" fmla="*/ 502520 h 1642403"/>
                  <a:gd name="connsiteX33" fmla="*/ 48427 w 1135555"/>
                  <a:gd name="connsiteY33" fmla="*/ 265547 h 1642403"/>
                  <a:gd name="connsiteX34" fmla="*/ 8022 w 1135555"/>
                  <a:gd name="connsiteY34" fmla="*/ 266250 h 1642403"/>
                  <a:gd name="connsiteX35" fmla="*/ 8022 w 1135555"/>
                  <a:gd name="connsiteY35" fmla="*/ 305953 h 1642403"/>
                  <a:gd name="connsiteX36" fmla="*/ 285400 w 1135555"/>
                  <a:gd name="connsiteY36" fmla="*/ 583330 h 1642403"/>
                  <a:gd name="connsiteX37" fmla="*/ 285400 w 1135555"/>
                  <a:gd name="connsiteY37" fmla="*/ 745236 h 1642403"/>
                  <a:gd name="connsiteX38" fmla="*/ 620630 w 1135555"/>
                  <a:gd name="connsiteY38" fmla="*/ 1580700 h 1642403"/>
                  <a:gd name="connsiteX39" fmla="*/ 619927 w 1135555"/>
                  <a:gd name="connsiteY39" fmla="*/ 1579998 h 1642403"/>
                  <a:gd name="connsiteX40" fmla="*/ 342550 w 1135555"/>
                  <a:gd name="connsiteY40" fmla="*/ 1302620 h 1642403"/>
                  <a:gd name="connsiteX41" fmla="*/ 342550 w 1135555"/>
                  <a:gd name="connsiteY41" fmla="*/ 1140714 h 1642403"/>
                  <a:gd name="connsiteX42" fmla="*/ 469766 w 1135555"/>
                  <a:gd name="connsiteY42" fmla="*/ 1068134 h 1642403"/>
                  <a:gd name="connsiteX43" fmla="*/ 609155 w 1135555"/>
                  <a:gd name="connsiteY43" fmla="*/ 1150401 h 1642403"/>
                  <a:gd name="connsiteX44" fmla="*/ 706967 w 1135555"/>
                  <a:gd name="connsiteY44" fmla="*/ 1530277 h 1642403"/>
                  <a:gd name="connsiteX45" fmla="*/ 734599 w 1135555"/>
                  <a:gd name="connsiteY45" fmla="*/ 1551737 h 1642403"/>
                  <a:gd name="connsiteX46" fmla="*/ 741743 w 1135555"/>
                  <a:gd name="connsiteY46" fmla="*/ 1550823 h 1642403"/>
                  <a:gd name="connsiteX47" fmla="*/ 762288 w 1135555"/>
                  <a:gd name="connsiteY47" fmla="*/ 1516047 h 1642403"/>
                  <a:gd name="connsiteX48" fmla="*/ 678678 w 1135555"/>
                  <a:gd name="connsiteY48" fmla="*/ 1191578 h 1642403"/>
                  <a:gd name="connsiteX49" fmla="*/ 830554 w 1135555"/>
                  <a:gd name="connsiteY49" fmla="*/ 1281217 h 1642403"/>
                  <a:gd name="connsiteX50" fmla="*/ 888132 w 1135555"/>
                  <a:gd name="connsiteY50" fmla="*/ 1504474 h 1642403"/>
                  <a:gd name="connsiteX51" fmla="*/ 915793 w 1135555"/>
                  <a:gd name="connsiteY51" fmla="*/ 1525905 h 1642403"/>
                  <a:gd name="connsiteX52" fmla="*/ 922937 w 1135555"/>
                  <a:gd name="connsiteY52" fmla="*/ 1525019 h 1642403"/>
                  <a:gd name="connsiteX53" fmla="*/ 943494 w 1135555"/>
                  <a:gd name="connsiteY53" fmla="*/ 1490226 h 1642403"/>
                  <a:gd name="connsiteX54" fmla="*/ 943482 w 1135555"/>
                  <a:gd name="connsiteY54" fmla="*/ 1490186 h 1642403"/>
                  <a:gd name="connsiteX55" fmla="*/ 900191 w 1135555"/>
                  <a:gd name="connsiteY55" fmla="*/ 1322222 h 1642403"/>
                  <a:gd name="connsiteX56" fmla="*/ 1086872 w 1135555"/>
                  <a:gd name="connsiteY56" fmla="*/ 1432408 h 1642403"/>
                  <a:gd name="connsiteX57" fmla="*/ 1126005 w 1135555"/>
                  <a:gd name="connsiteY57" fmla="*/ 1422306 h 1642403"/>
                  <a:gd name="connsiteX58" fmla="*/ 1115904 w 1135555"/>
                  <a:gd name="connsiteY58" fmla="*/ 1383173 h 1642403"/>
                  <a:gd name="connsiteX59" fmla="*/ 929252 w 1135555"/>
                  <a:gd name="connsiteY59" fmla="*/ 1272988 h 1642403"/>
                  <a:gd name="connsiteX60" fmla="*/ 1097244 w 1135555"/>
                  <a:gd name="connsiteY60" fmla="*/ 1229725 h 1642403"/>
                  <a:gd name="connsiteX61" fmla="*/ 1117775 w 1135555"/>
                  <a:gd name="connsiteY61" fmla="*/ 1194907 h 1642403"/>
                  <a:gd name="connsiteX62" fmla="*/ 1082957 w 1135555"/>
                  <a:gd name="connsiteY62" fmla="*/ 1174375 h 1642403"/>
                  <a:gd name="connsiteX63" fmla="*/ 859557 w 1135555"/>
                  <a:gd name="connsiteY63" fmla="*/ 1231925 h 1642403"/>
                  <a:gd name="connsiteX64" fmla="*/ 707681 w 1135555"/>
                  <a:gd name="connsiteY64" fmla="*/ 1142286 h 1642403"/>
                  <a:gd name="connsiteX65" fmla="*/ 1032207 w 1135555"/>
                  <a:gd name="connsiteY65" fmla="*/ 1058675 h 1642403"/>
                  <a:gd name="connsiteX66" fmla="*/ 1052753 w 1135555"/>
                  <a:gd name="connsiteY66" fmla="*/ 1023842 h 1642403"/>
                  <a:gd name="connsiteX67" fmla="*/ 1017920 w 1135555"/>
                  <a:gd name="connsiteY67" fmla="*/ 1003297 h 1642403"/>
                  <a:gd name="connsiteX68" fmla="*/ 638130 w 1135555"/>
                  <a:gd name="connsiteY68" fmla="*/ 1101195 h 1642403"/>
                  <a:gd name="connsiteX69" fmla="*/ 498855 w 1135555"/>
                  <a:gd name="connsiteY69" fmla="*/ 1018956 h 1642403"/>
                  <a:gd name="connsiteX70" fmla="*/ 499684 w 1135555"/>
                  <a:gd name="connsiteY70" fmla="*/ 869280 h 1642403"/>
                  <a:gd name="connsiteX71" fmla="*/ 640016 w 1135555"/>
                  <a:gd name="connsiteY71" fmla="*/ 788670 h 1642403"/>
                  <a:gd name="connsiteX72" fmla="*/ 1018692 w 1135555"/>
                  <a:gd name="connsiteY72" fmla="*/ 891140 h 1642403"/>
                  <a:gd name="connsiteX73" fmla="*/ 1026178 w 1135555"/>
                  <a:gd name="connsiteY73" fmla="*/ 892169 h 1642403"/>
                  <a:gd name="connsiteX74" fmla="*/ 1054716 w 1135555"/>
                  <a:gd name="connsiteY74" fmla="*/ 863559 h 1642403"/>
                  <a:gd name="connsiteX75" fmla="*/ 1033636 w 1135555"/>
                  <a:gd name="connsiteY75" fmla="*/ 836019 h 1642403"/>
                  <a:gd name="connsiteX76" fmla="*/ 710110 w 1135555"/>
                  <a:gd name="connsiteY76" fmla="*/ 748494 h 1642403"/>
                  <a:gd name="connsiteX77" fmla="*/ 863101 w 1135555"/>
                  <a:gd name="connsiteY77" fmla="*/ 660711 h 1642403"/>
                  <a:gd name="connsiteX78" fmla="*/ 1085728 w 1135555"/>
                  <a:gd name="connsiteY78" fmla="*/ 720947 h 1642403"/>
                  <a:gd name="connsiteX79" fmla="*/ 1093187 w 1135555"/>
                  <a:gd name="connsiteY79" fmla="*/ 721976 h 1642403"/>
                  <a:gd name="connsiteX80" fmla="*/ 1121724 w 1135555"/>
                  <a:gd name="connsiteY80" fmla="*/ 693367 h 1642403"/>
                  <a:gd name="connsiteX81" fmla="*/ 1100645 w 1135555"/>
                  <a:gd name="connsiteY81" fmla="*/ 665826 h 1642403"/>
                  <a:gd name="connsiteX82" fmla="*/ 933195 w 1135555"/>
                  <a:gd name="connsiteY82" fmla="*/ 620478 h 1642403"/>
                  <a:gd name="connsiteX83" fmla="*/ 1121190 w 1135555"/>
                  <a:gd name="connsiteY83" fmla="*/ 512578 h 1642403"/>
                  <a:gd name="connsiteX84" fmla="*/ 1131763 w 1135555"/>
                  <a:gd name="connsiteY84" fmla="*/ 473576 h 1642403"/>
                  <a:gd name="connsiteX85" fmla="*/ 1131763 w 1135555"/>
                  <a:gd name="connsiteY85" fmla="*/ 473573 h 1642403"/>
                  <a:gd name="connsiteX86" fmla="*/ 313918 w 1135555"/>
                  <a:gd name="connsiteY86" fmla="*/ 1085850 h 1642403"/>
                  <a:gd name="connsiteX87" fmla="*/ 171043 w 1135555"/>
                  <a:gd name="connsiteY87" fmla="*/ 942975 h 1642403"/>
                  <a:gd name="connsiteX88" fmla="*/ 313918 w 1135555"/>
                  <a:gd name="connsiteY88" fmla="*/ 800100 h 1642403"/>
                  <a:gd name="connsiteX89" fmla="*/ 456793 w 1135555"/>
                  <a:gd name="connsiteY89" fmla="*/ 942975 h 1642403"/>
                  <a:gd name="connsiteX90" fmla="*/ 313918 w 1135555"/>
                  <a:gd name="connsiteY90" fmla="*/ 1085850 h 1642403"/>
                  <a:gd name="connsiteX0" fmla="*/ 1131763 w 1135555"/>
                  <a:gd name="connsiteY0" fmla="*/ 473573 h 1598487"/>
                  <a:gd name="connsiteX1" fmla="*/ 1092758 w 1135555"/>
                  <a:gd name="connsiteY1" fmla="*/ 463029 h 1598487"/>
                  <a:gd name="connsiteX2" fmla="*/ 904734 w 1135555"/>
                  <a:gd name="connsiteY2" fmla="*/ 570929 h 1598487"/>
                  <a:gd name="connsiteX3" fmla="*/ 950083 w 1135555"/>
                  <a:gd name="connsiteY3" fmla="*/ 403479 h 1598487"/>
                  <a:gd name="connsiteX4" fmla="*/ 929966 w 1135555"/>
                  <a:gd name="connsiteY4" fmla="*/ 368417 h 1598487"/>
                  <a:gd name="connsiteX5" fmla="*/ 894905 w 1135555"/>
                  <a:gd name="connsiteY5" fmla="*/ 388534 h 1598487"/>
                  <a:gd name="connsiteX6" fmla="*/ 834640 w 1135555"/>
                  <a:gd name="connsiteY6" fmla="*/ 611162 h 1598487"/>
                  <a:gd name="connsiteX7" fmla="*/ 681707 w 1135555"/>
                  <a:gd name="connsiteY7" fmla="*/ 698945 h 1598487"/>
                  <a:gd name="connsiteX8" fmla="*/ 769260 w 1135555"/>
                  <a:gd name="connsiteY8" fmla="*/ 375475 h 1598487"/>
                  <a:gd name="connsiteX9" fmla="*/ 748772 w 1135555"/>
                  <a:gd name="connsiteY9" fmla="*/ 340643 h 1598487"/>
                  <a:gd name="connsiteX10" fmla="*/ 714111 w 1135555"/>
                  <a:gd name="connsiteY10" fmla="*/ 360502 h 1598487"/>
                  <a:gd name="connsiteX11" fmla="*/ 611612 w 1135555"/>
                  <a:gd name="connsiteY11" fmla="*/ 739178 h 1598487"/>
                  <a:gd name="connsiteX12" fmla="*/ 471166 w 1135555"/>
                  <a:gd name="connsiteY12" fmla="*/ 819760 h 1598487"/>
                  <a:gd name="connsiteX13" fmla="*/ 342578 w 1135555"/>
                  <a:gd name="connsiteY13" fmla="*/ 745236 h 1598487"/>
                  <a:gd name="connsiteX14" fmla="*/ 342578 w 1135555"/>
                  <a:gd name="connsiteY14" fmla="*/ 583330 h 1598487"/>
                  <a:gd name="connsiteX15" fmla="*/ 619956 w 1135555"/>
                  <a:gd name="connsiteY15" fmla="*/ 305953 h 1598487"/>
                  <a:gd name="connsiteX16" fmla="*/ 619942 w 1135555"/>
                  <a:gd name="connsiteY16" fmla="*/ 265533 h 1598487"/>
                  <a:gd name="connsiteX17" fmla="*/ 579522 w 1135555"/>
                  <a:gd name="connsiteY17" fmla="*/ 265547 h 1598487"/>
                  <a:gd name="connsiteX18" fmla="*/ 342550 w 1135555"/>
                  <a:gd name="connsiteY18" fmla="*/ 502520 h 1598487"/>
                  <a:gd name="connsiteX19" fmla="*/ 342550 w 1135555"/>
                  <a:gd name="connsiteY19" fmla="*/ 326155 h 1598487"/>
                  <a:gd name="connsiteX20" fmla="*/ 505627 w 1135555"/>
                  <a:gd name="connsiteY20" fmla="*/ 163078 h 1598487"/>
                  <a:gd name="connsiteX21" fmla="*/ 504924 w 1135555"/>
                  <a:gd name="connsiteY21" fmla="*/ 122672 h 1598487"/>
                  <a:gd name="connsiteX22" fmla="*/ 465222 w 1135555"/>
                  <a:gd name="connsiteY22" fmla="*/ 122672 h 1598487"/>
                  <a:gd name="connsiteX23" fmla="*/ 342550 w 1135555"/>
                  <a:gd name="connsiteY23" fmla="*/ 245345 h 1598487"/>
                  <a:gd name="connsiteX24" fmla="*/ 342550 w 1135555"/>
                  <a:gd name="connsiteY24" fmla="*/ 28575 h 1598487"/>
                  <a:gd name="connsiteX25" fmla="*/ 313975 w 1135555"/>
                  <a:gd name="connsiteY25" fmla="*/ 0 h 1598487"/>
                  <a:gd name="connsiteX26" fmla="*/ 285400 w 1135555"/>
                  <a:gd name="connsiteY26" fmla="*/ 28575 h 1598487"/>
                  <a:gd name="connsiteX27" fmla="*/ 285400 w 1135555"/>
                  <a:gd name="connsiteY27" fmla="*/ 245345 h 1598487"/>
                  <a:gd name="connsiteX28" fmla="*/ 162727 w 1135555"/>
                  <a:gd name="connsiteY28" fmla="*/ 122672 h 1598487"/>
                  <a:gd name="connsiteX29" fmla="*/ 122322 w 1135555"/>
                  <a:gd name="connsiteY29" fmla="*/ 123375 h 1598487"/>
                  <a:gd name="connsiteX30" fmla="*/ 122322 w 1135555"/>
                  <a:gd name="connsiteY30" fmla="*/ 163078 h 1598487"/>
                  <a:gd name="connsiteX31" fmla="*/ 285400 w 1135555"/>
                  <a:gd name="connsiteY31" fmla="*/ 326155 h 1598487"/>
                  <a:gd name="connsiteX32" fmla="*/ 285400 w 1135555"/>
                  <a:gd name="connsiteY32" fmla="*/ 502520 h 1598487"/>
                  <a:gd name="connsiteX33" fmla="*/ 48427 w 1135555"/>
                  <a:gd name="connsiteY33" fmla="*/ 265547 h 1598487"/>
                  <a:gd name="connsiteX34" fmla="*/ 8022 w 1135555"/>
                  <a:gd name="connsiteY34" fmla="*/ 266250 h 1598487"/>
                  <a:gd name="connsiteX35" fmla="*/ 8022 w 1135555"/>
                  <a:gd name="connsiteY35" fmla="*/ 305953 h 1598487"/>
                  <a:gd name="connsiteX36" fmla="*/ 285400 w 1135555"/>
                  <a:gd name="connsiteY36" fmla="*/ 583330 h 1598487"/>
                  <a:gd name="connsiteX37" fmla="*/ 285400 w 1135555"/>
                  <a:gd name="connsiteY37" fmla="*/ 745236 h 1598487"/>
                  <a:gd name="connsiteX38" fmla="*/ 620630 w 1135555"/>
                  <a:gd name="connsiteY38" fmla="*/ 1580700 h 1598487"/>
                  <a:gd name="connsiteX39" fmla="*/ 342550 w 1135555"/>
                  <a:gd name="connsiteY39" fmla="*/ 1302620 h 1598487"/>
                  <a:gd name="connsiteX40" fmla="*/ 342550 w 1135555"/>
                  <a:gd name="connsiteY40" fmla="*/ 1140714 h 1598487"/>
                  <a:gd name="connsiteX41" fmla="*/ 469766 w 1135555"/>
                  <a:gd name="connsiteY41" fmla="*/ 1068134 h 1598487"/>
                  <a:gd name="connsiteX42" fmla="*/ 609155 w 1135555"/>
                  <a:gd name="connsiteY42" fmla="*/ 1150401 h 1598487"/>
                  <a:gd name="connsiteX43" fmla="*/ 706967 w 1135555"/>
                  <a:gd name="connsiteY43" fmla="*/ 1530277 h 1598487"/>
                  <a:gd name="connsiteX44" fmla="*/ 734599 w 1135555"/>
                  <a:gd name="connsiteY44" fmla="*/ 1551737 h 1598487"/>
                  <a:gd name="connsiteX45" fmla="*/ 741743 w 1135555"/>
                  <a:gd name="connsiteY45" fmla="*/ 1550823 h 1598487"/>
                  <a:gd name="connsiteX46" fmla="*/ 762288 w 1135555"/>
                  <a:gd name="connsiteY46" fmla="*/ 1516047 h 1598487"/>
                  <a:gd name="connsiteX47" fmla="*/ 678678 w 1135555"/>
                  <a:gd name="connsiteY47" fmla="*/ 1191578 h 1598487"/>
                  <a:gd name="connsiteX48" fmla="*/ 830554 w 1135555"/>
                  <a:gd name="connsiteY48" fmla="*/ 1281217 h 1598487"/>
                  <a:gd name="connsiteX49" fmla="*/ 888132 w 1135555"/>
                  <a:gd name="connsiteY49" fmla="*/ 1504474 h 1598487"/>
                  <a:gd name="connsiteX50" fmla="*/ 915793 w 1135555"/>
                  <a:gd name="connsiteY50" fmla="*/ 1525905 h 1598487"/>
                  <a:gd name="connsiteX51" fmla="*/ 922937 w 1135555"/>
                  <a:gd name="connsiteY51" fmla="*/ 1525019 h 1598487"/>
                  <a:gd name="connsiteX52" fmla="*/ 943494 w 1135555"/>
                  <a:gd name="connsiteY52" fmla="*/ 1490226 h 1598487"/>
                  <a:gd name="connsiteX53" fmla="*/ 943482 w 1135555"/>
                  <a:gd name="connsiteY53" fmla="*/ 1490186 h 1598487"/>
                  <a:gd name="connsiteX54" fmla="*/ 900191 w 1135555"/>
                  <a:gd name="connsiteY54" fmla="*/ 1322222 h 1598487"/>
                  <a:gd name="connsiteX55" fmla="*/ 1086872 w 1135555"/>
                  <a:gd name="connsiteY55" fmla="*/ 1432408 h 1598487"/>
                  <a:gd name="connsiteX56" fmla="*/ 1126005 w 1135555"/>
                  <a:gd name="connsiteY56" fmla="*/ 1422306 h 1598487"/>
                  <a:gd name="connsiteX57" fmla="*/ 1115904 w 1135555"/>
                  <a:gd name="connsiteY57" fmla="*/ 1383173 h 1598487"/>
                  <a:gd name="connsiteX58" fmla="*/ 929252 w 1135555"/>
                  <a:gd name="connsiteY58" fmla="*/ 1272988 h 1598487"/>
                  <a:gd name="connsiteX59" fmla="*/ 1097244 w 1135555"/>
                  <a:gd name="connsiteY59" fmla="*/ 1229725 h 1598487"/>
                  <a:gd name="connsiteX60" fmla="*/ 1117775 w 1135555"/>
                  <a:gd name="connsiteY60" fmla="*/ 1194907 h 1598487"/>
                  <a:gd name="connsiteX61" fmla="*/ 1082957 w 1135555"/>
                  <a:gd name="connsiteY61" fmla="*/ 1174375 h 1598487"/>
                  <a:gd name="connsiteX62" fmla="*/ 859557 w 1135555"/>
                  <a:gd name="connsiteY62" fmla="*/ 1231925 h 1598487"/>
                  <a:gd name="connsiteX63" fmla="*/ 707681 w 1135555"/>
                  <a:gd name="connsiteY63" fmla="*/ 1142286 h 1598487"/>
                  <a:gd name="connsiteX64" fmla="*/ 1032207 w 1135555"/>
                  <a:gd name="connsiteY64" fmla="*/ 1058675 h 1598487"/>
                  <a:gd name="connsiteX65" fmla="*/ 1052753 w 1135555"/>
                  <a:gd name="connsiteY65" fmla="*/ 1023842 h 1598487"/>
                  <a:gd name="connsiteX66" fmla="*/ 1017920 w 1135555"/>
                  <a:gd name="connsiteY66" fmla="*/ 1003297 h 1598487"/>
                  <a:gd name="connsiteX67" fmla="*/ 638130 w 1135555"/>
                  <a:gd name="connsiteY67" fmla="*/ 1101195 h 1598487"/>
                  <a:gd name="connsiteX68" fmla="*/ 498855 w 1135555"/>
                  <a:gd name="connsiteY68" fmla="*/ 1018956 h 1598487"/>
                  <a:gd name="connsiteX69" fmla="*/ 499684 w 1135555"/>
                  <a:gd name="connsiteY69" fmla="*/ 869280 h 1598487"/>
                  <a:gd name="connsiteX70" fmla="*/ 640016 w 1135555"/>
                  <a:gd name="connsiteY70" fmla="*/ 788670 h 1598487"/>
                  <a:gd name="connsiteX71" fmla="*/ 1018692 w 1135555"/>
                  <a:gd name="connsiteY71" fmla="*/ 891140 h 1598487"/>
                  <a:gd name="connsiteX72" fmla="*/ 1026178 w 1135555"/>
                  <a:gd name="connsiteY72" fmla="*/ 892169 h 1598487"/>
                  <a:gd name="connsiteX73" fmla="*/ 1054716 w 1135555"/>
                  <a:gd name="connsiteY73" fmla="*/ 863559 h 1598487"/>
                  <a:gd name="connsiteX74" fmla="*/ 1033636 w 1135555"/>
                  <a:gd name="connsiteY74" fmla="*/ 836019 h 1598487"/>
                  <a:gd name="connsiteX75" fmla="*/ 710110 w 1135555"/>
                  <a:gd name="connsiteY75" fmla="*/ 748494 h 1598487"/>
                  <a:gd name="connsiteX76" fmla="*/ 863101 w 1135555"/>
                  <a:gd name="connsiteY76" fmla="*/ 660711 h 1598487"/>
                  <a:gd name="connsiteX77" fmla="*/ 1085728 w 1135555"/>
                  <a:gd name="connsiteY77" fmla="*/ 720947 h 1598487"/>
                  <a:gd name="connsiteX78" fmla="*/ 1093187 w 1135555"/>
                  <a:gd name="connsiteY78" fmla="*/ 721976 h 1598487"/>
                  <a:gd name="connsiteX79" fmla="*/ 1121724 w 1135555"/>
                  <a:gd name="connsiteY79" fmla="*/ 693367 h 1598487"/>
                  <a:gd name="connsiteX80" fmla="*/ 1100645 w 1135555"/>
                  <a:gd name="connsiteY80" fmla="*/ 665826 h 1598487"/>
                  <a:gd name="connsiteX81" fmla="*/ 933195 w 1135555"/>
                  <a:gd name="connsiteY81" fmla="*/ 620478 h 1598487"/>
                  <a:gd name="connsiteX82" fmla="*/ 1121190 w 1135555"/>
                  <a:gd name="connsiteY82" fmla="*/ 512578 h 1598487"/>
                  <a:gd name="connsiteX83" fmla="*/ 1131763 w 1135555"/>
                  <a:gd name="connsiteY83" fmla="*/ 473576 h 1598487"/>
                  <a:gd name="connsiteX84" fmla="*/ 1131763 w 1135555"/>
                  <a:gd name="connsiteY84" fmla="*/ 473573 h 1598487"/>
                  <a:gd name="connsiteX85" fmla="*/ 313918 w 1135555"/>
                  <a:gd name="connsiteY85" fmla="*/ 1085850 h 1598487"/>
                  <a:gd name="connsiteX86" fmla="*/ 171043 w 1135555"/>
                  <a:gd name="connsiteY86" fmla="*/ 942975 h 1598487"/>
                  <a:gd name="connsiteX87" fmla="*/ 313918 w 1135555"/>
                  <a:gd name="connsiteY87" fmla="*/ 800100 h 1598487"/>
                  <a:gd name="connsiteX88" fmla="*/ 456793 w 1135555"/>
                  <a:gd name="connsiteY88" fmla="*/ 942975 h 1598487"/>
                  <a:gd name="connsiteX89" fmla="*/ 313918 w 1135555"/>
                  <a:gd name="connsiteY89" fmla="*/ 1085850 h 1598487"/>
                  <a:gd name="connsiteX0" fmla="*/ 1131763 w 1135555"/>
                  <a:gd name="connsiteY0" fmla="*/ 473573 h 1587679"/>
                  <a:gd name="connsiteX1" fmla="*/ 1092758 w 1135555"/>
                  <a:gd name="connsiteY1" fmla="*/ 463029 h 1587679"/>
                  <a:gd name="connsiteX2" fmla="*/ 904734 w 1135555"/>
                  <a:gd name="connsiteY2" fmla="*/ 570929 h 1587679"/>
                  <a:gd name="connsiteX3" fmla="*/ 950083 w 1135555"/>
                  <a:gd name="connsiteY3" fmla="*/ 403479 h 1587679"/>
                  <a:gd name="connsiteX4" fmla="*/ 929966 w 1135555"/>
                  <a:gd name="connsiteY4" fmla="*/ 368417 h 1587679"/>
                  <a:gd name="connsiteX5" fmla="*/ 894905 w 1135555"/>
                  <a:gd name="connsiteY5" fmla="*/ 388534 h 1587679"/>
                  <a:gd name="connsiteX6" fmla="*/ 834640 w 1135555"/>
                  <a:gd name="connsiteY6" fmla="*/ 611162 h 1587679"/>
                  <a:gd name="connsiteX7" fmla="*/ 681707 w 1135555"/>
                  <a:gd name="connsiteY7" fmla="*/ 698945 h 1587679"/>
                  <a:gd name="connsiteX8" fmla="*/ 769260 w 1135555"/>
                  <a:gd name="connsiteY8" fmla="*/ 375475 h 1587679"/>
                  <a:gd name="connsiteX9" fmla="*/ 748772 w 1135555"/>
                  <a:gd name="connsiteY9" fmla="*/ 340643 h 1587679"/>
                  <a:gd name="connsiteX10" fmla="*/ 714111 w 1135555"/>
                  <a:gd name="connsiteY10" fmla="*/ 360502 h 1587679"/>
                  <a:gd name="connsiteX11" fmla="*/ 611612 w 1135555"/>
                  <a:gd name="connsiteY11" fmla="*/ 739178 h 1587679"/>
                  <a:gd name="connsiteX12" fmla="*/ 471166 w 1135555"/>
                  <a:gd name="connsiteY12" fmla="*/ 819760 h 1587679"/>
                  <a:gd name="connsiteX13" fmla="*/ 342578 w 1135555"/>
                  <a:gd name="connsiteY13" fmla="*/ 745236 h 1587679"/>
                  <a:gd name="connsiteX14" fmla="*/ 342578 w 1135555"/>
                  <a:gd name="connsiteY14" fmla="*/ 583330 h 1587679"/>
                  <a:gd name="connsiteX15" fmla="*/ 619956 w 1135555"/>
                  <a:gd name="connsiteY15" fmla="*/ 305953 h 1587679"/>
                  <a:gd name="connsiteX16" fmla="*/ 619942 w 1135555"/>
                  <a:gd name="connsiteY16" fmla="*/ 265533 h 1587679"/>
                  <a:gd name="connsiteX17" fmla="*/ 579522 w 1135555"/>
                  <a:gd name="connsiteY17" fmla="*/ 265547 h 1587679"/>
                  <a:gd name="connsiteX18" fmla="*/ 342550 w 1135555"/>
                  <a:gd name="connsiteY18" fmla="*/ 502520 h 1587679"/>
                  <a:gd name="connsiteX19" fmla="*/ 342550 w 1135555"/>
                  <a:gd name="connsiteY19" fmla="*/ 326155 h 1587679"/>
                  <a:gd name="connsiteX20" fmla="*/ 505627 w 1135555"/>
                  <a:gd name="connsiteY20" fmla="*/ 163078 h 1587679"/>
                  <a:gd name="connsiteX21" fmla="*/ 504924 w 1135555"/>
                  <a:gd name="connsiteY21" fmla="*/ 122672 h 1587679"/>
                  <a:gd name="connsiteX22" fmla="*/ 465222 w 1135555"/>
                  <a:gd name="connsiteY22" fmla="*/ 122672 h 1587679"/>
                  <a:gd name="connsiteX23" fmla="*/ 342550 w 1135555"/>
                  <a:gd name="connsiteY23" fmla="*/ 245345 h 1587679"/>
                  <a:gd name="connsiteX24" fmla="*/ 342550 w 1135555"/>
                  <a:gd name="connsiteY24" fmla="*/ 28575 h 1587679"/>
                  <a:gd name="connsiteX25" fmla="*/ 313975 w 1135555"/>
                  <a:gd name="connsiteY25" fmla="*/ 0 h 1587679"/>
                  <a:gd name="connsiteX26" fmla="*/ 285400 w 1135555"/>
                  <a:gd name="connsiteY26" fmla="*/ 28575 h 1587679"/>
                  <a:gd name="connsiteX27" fmla="*/ 285400 w 1135555"/>
                  <a:gd name="connsiteY27" fmla="*/ 245345 h 1587679"/>
                  <a:gd name="connsiteX28" fmla="*/ 162727 w 1135555"/>
                  <a:gd name="connsiteY28" fmla="*/ 122672 h 1587679"/>
                  <a:gd name="connsiteX29" fmla="*/ 122322 w 1135555"/>
                  <a:gd name="connsiteY29" fmla="*/ 123375 h 1587679"/>
                  <a:gd name="connsiteX30" fmla="*/ 122322 w 1135555"/>
                  <a:gd name="connsiteY30" fmla="*/ 163078 h 1587679"/>
                  <a:gd name="connsiteX31" fmla="*/ 285400 w 1135555"/>
                  <a:gd name="connsiteY31" fmla="*/ 326155 h 1587679"/>
                  <a:gd name="connsiteX32" fmla="*/ 285400 w 1135555"/>
                  <a:gd name="connsiteY32" fmla="*/ 502520 h 1587679"/>
                  <a:gd name="connsiteX33" fmla="*/ 48427 w 1135555"/>
                  <a:gd name="connsiteY33" fmla="*/ 265547 h 1587679"/>
                  <a:gd name="connsiteX34" fmla="*/ 8022 w 1135555"/>
                  <a:gd name="connsiteY34" fmla="*/ 266250 h 1587679"/>
                  <a:gd name="connsiteX35" fmla="*/ 8022 w 1135555"/>
                  <a:gd name="connsiteY35" fmla="*/ 305953 h 1587679"/>
                  <a:gd name="connsiteX36" fmla="*/ 285400 w 1135555"/>
                  <a:gd name="connsiteY36" fmla="*/ 583330 h 1587679"/>
                  <a:gd name="connsiteX37" fmla="*/ 285400 w 1135555"/>
                  <a:gd name="connsiteY37" fmla="*/ 745236 h 1587679"/>
                  <a:gd name="connsiteX38" fmla="*/ 620630 w 1135555"/>
                  <a:gd name="connsiteY38" fmla="*/ 1580700 h 1587679"/>
                  <a:gd name="connsiteX39" fmla="*/ 342550 w 1135555"/>
                  <a:gd name="connsiteY39" fmla="*/ 1140714 h 1587679"/>
                  <a:gd name="connsiteX40" fmla="*/ 469766 w 1135555"/>
                  <a:gd name="connsiteY40" fmla="*/ 1068134 h 1587679"/>
                  <a:gd name="connsiteX41" fmla="*/ 609155 w 1135555"/>
                  <a:gd name="connsiteY41" fmla="*/ 1150401 h 1587679"/>
                  <a:gd name="connsiteX42" fmla="*/ 706967 w 1135555"/>
                  <a:gd name="connsiteY42" fmla="*/ 1530277 h 1587679"/>
                  <a:gd name="connsiteX43" fmla="*/ 734599 w 1135555"/>
                  <a:gd name="connsiteY43" fmla="*/ 1551737 h 1587679"/>
                  <a:gd name="connsiteX44" fmla="*/ 741743 w 1135555"/>
                  <a:gd name="connsiteY44" fmla="*/ 1550823 h 1587679"/>
                  <a:gd name="connsiteX45" fmla="*/ 762288 w 1135555"/>
                  <a:gd name="connsiteY45" fmla="*/ 1516047 h 1587679"/>
                  <a:gd name="connsiteX46" fmla="*/ 678678 w 1135555"/>
                  <a:gd name="connsiteY46" fmla="*/ 1191578 h 1587679"/>
                  <a:gd name="connsiteX47" fmla="*/ 830554 w 1135555"/>
                  <a:gd name="connsiteY47" fmla="*/ 1281217 h 1587679"/>
                  <a:gd name="connsiteX48" fmla="*/ 888132 w 1135555"/>
                  <a:gd name="connsiteY48" fmla="*/ 1504474 h 1587679"/>
                  <a:gd name="connsiteX49" fmla="*/ 915793 w 1135555"/>
                  <a:gd name="connsiteY49" fmla="*/ 1525905 h 1587679"/>
                  <a:gd name="connsiteX50" fmla="*/ 922937 w 1135555"/>
                  <a:gd name="connsiteY50" fmla="*/ 1525019 h 1587679"/>
                  <a:gd name="connsiteX51" fmla="*/ 943494 w 1135555"/>
                  <a:gd name="connsiteY51" fmla="*/ 1490226 h 1587679"/>
                  <a:gd name="connsiteX52" fmla="*/ 943482 w 1135555"/>
                  <a:gd name="connsiteY52" fmla="*/ 1490186 h 1587679"/>
                  <a:gd name="connsiteX53" fmla="*/ 900191 w 1135555"/>
                  <a:gd name="connsiteY53" fmla="*/ 1322222 h 1587679"/>
                  <a:gd name="connsiteX54" fmla="*/ 1086872 w 1135555"/>
                  <a:gd name="connsiteY54" fmla="*/ 1432408 h 1587679"/>
                  <a:gd name="connsiteX55" fmla="*/ 1126005 w 1135555"/>
                  <a:gd name="connsiteY55" fmla="*/ 1422306 h 1587679"/>
                  <a:gd name="connsiteX56" fmla="*/ 1115904 w 1135555"/>
                  <a:gd name="connsiteY56" fmla="*/ 1383173 h 1587679"/>
                  <a:gd name="connsiteX57" fmla="*/ 929252 w 1135555"/>
                  <a:gd name="connsiteY57" fmla="*/ 1272988 h 1587679"/>
                  <a:gd name="connsiteX58" fmla="*/ 1097244 w 1135555"/>
                  <a:gd name="connsiteY58" fmla="*/ 1229725 h 1587679"/>
                  <a:gd name="connsiteX59" fmla="*/ 1117775 w 1135555"/>
                  <a:gd name="connsiteY59" fmla="*/ 1194907 h 1587679"/>
                  <a:gd name="connsiteX60" fmla="*/ 1082957 w 1135555"/>
                  <a:gd name="connsiteY60" fmla="*/ 1174375 h 1587679"/>
                  <a:gd name="connsiteX61" fmla="*/ 859557 w 1135555"/>
                  <a:gd name="connsiteY61" fmla="*/ 1231925 h 1587679"/>
                  <a:gd name="connsiteX62" fmla="*/ 707681 w 1135555"/>
                  <a:gd name="connsiteY62" fmla="*/ 1142286 h 1587679"/>
                  <a:gd name="connsiteX63" fmla="*/ 1032207 w 1135555"/>
                  <a:gd name="connsiteY63" fmla="*/ 1058675 h 1587679"/>
                  <a:gd name="connsiteX64" fmla="*/ 1052753 w 1135555"/>
                  <a:gd name="connsiteY64" fmla="*/ 1023842 h 1587679"/>
                  <a:gd name="connsiteX65" fmla="*/ 1017920 w 1135555"/>
                  <a:gd name="connsiteY65" fmla="*/ 1003297 h 1587679"/>
                  <a:gd name="connsiteX66" fmla="*/ 638130 w 1135555"/>
                  <a:gd name="connsiteY66" fmla="*/ 1101195 h 1587679"/>
                  <a:gd name="connsiteX67" fmla="*/ 498855 w 1135555"/>
                  <a:gd name="connsiteY67" fmla="*/ 1018956 h 1587679"/>
                  <a:gd name="connsiteX68" fmla="*/ 499684 w 1135555"/>
                  <a:gd name="connsiteY68" fmla="*/ 869280 h 1587679"/>
                  <a:gd name="connsiteX69" fmla="*/ 640016 w 1135555"/>
                  <a:gd name="connsiteY69" fmla="*/ 788670 h 1587679"/>
                  <a:gd name="connsiteX70" fmla="*/ 1018692 w 1135555"/>
                  <a:gd name="connsiteY70" fmla="*/ 891140 h 1587679"/>
                  <a:gd name="connsiteX71" fmla="*/ 1026178 w 1135555"/>
                  <a:gd name="connsiteY71" fmla="*/ 892169 h 1587679"/>
                  <a:gd name="connsiteX72" fmla="*/ 1054716 w 1135555"/>
                  <a:gd name="connsiteY72" fmla="*/ 863559 h 1587679"/>
                  <a:gd name="connsiteX73" fmla="*/ 1033636 w 1135555"/>
                  <a:gd name="connsiteY73" fmla="*/ 836019 h 1587679"/>
                  <a:gd name="connsiteX74" fmla="*/ 710110 w 1135555"/>
                  <a:gd name="connsiteY74" fmla="*/ 748494 h 1587679"/>
                  <a:gd name="connsiteX75" fmla="*/ 863101 w 1135555"/>
                  <a:gd name="connsiteY75" fmla="*/ 660711 h 1587679"/>
                  <a:gd name="connsiteX76" fmla="*/ 1085728 w 1135555"/>
                  <a:gd name="connsiteY76" fmla="*/ 720947 h 1587679"/>
                  <a:gd name="connsiteX77" fmla="*/ 1093187 w 1135555"/>
                  <a:gd name="connsiteY77" fmla="*/ 721976 h 1587679"/>
                  <a:gd name="connsiteX78" fmla="*/ 1121724 w 1135555"/>
                  <a:gd name="connsiteY78" fmla="*/ 693367 h 1587679"/>
                  <a:gd name="connsiteX79" fmla="*/ 1100645 w 1135555"/>
                  <a:gd name="connsiteY79" fmla="*/ 665826 h 1587679"/>
                  <a:gd name="connsiteX80" fmla="*/ 933195 w 1135555"/>
                  <a:gd name="connsiteY80" fmla="*/ 620478 h 1587679"/>
                  <a:gd name="connsiteX81" fmla="*/ 1121190 w 1135555"/>
                  <a:gd name="connsiteY81" fmla="*/ 512578 h 1587679"/>
                  <a:gd name="connsiteX82" fmla="*/ 1131763 w 1135555"/>
                  <a:gd name="connsiteY82" fmla="*/ 473576 h 1587679"/>
                  <a:gd name="connsiteX83" fmla="*/ 1131763 w 1135555"/>
                  <a:gd name="connsiteY83" fmla="*/ 473573 h 1587679"/>
                  <a:gd name="connsiteX84" fmla="*/ 313918 w 1135555"/>
                  <a:gd name="connsiteY84" fmla="*/ 1085850 h 1587679"/>
                  <a:gd name="connsiteX85" fmla="*/ 171043 w 1135555"/>
                  <a:gd name="connsiteY85" fmla="*/ 942975 h 1587679"/>
                  <a:gd name="connsiteX86" fmla="*/ 313918 w 1135555"/>
                  <a:gd name="connsiteY86" fmla="*/ 800100 h 1587679"/>
                  <a:gd name="connsiteX87" fmla="*/ 456793 w 1135555"/>
                  <a:gd name="connsiteY87" fmla="*/ 942975 h 1587679"/>
                  <a:gd name="connsiteX88" fmla="*/ 313918 w 1135555"/>
                  <a:gd name="connsiteY88" fmla="*/ 1085850 h 1587679"/>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342550 w 1135555"/>
                  <a:gd name="connsiteY38" fmla="*/ 1140714 h 1551737"/>
                  <a:gd name="connsiteX39" fmla="*/ 469766 w 1135555"/>
                  <a:gd name="connsiteY39" fmla="*/ 1068134 h 1551737"/>
                  <a:gd name="connsiteX40" fmla="*/ 609155 w 1135555"/>
                  <a:gd name="connsiteY40" fmla="*/ 1150401 h 1551737"/>
                  <a:gd name="connsiteX41" fmla="*/ 706967 w 1135555"/>
                  <a:gd name="connsiteY41" fmla="*/ 1530277 h 1551737"/>
                  <a:gd name="connsiteX42" fmla="*/ 734599 w 1135555"/>
                  <a:gd name="connsiteY42" fmla="*/ 1551737 h 1551737"/>
                  <a:gd name="connsiteX43" fmla="*/ 741743 w 1135555"/>
                  <a:gd name="connsiteY43" fmla="*/ 1550823 h 1551737"/>
                  <a:gd name="connsiteX44" fmla="*/ 762288 w 1135555"/>
                  <a:gd name="connsiteY44" fmla="*/ 1516047 h 1551737"/>
                  <a:gd name="connsiteX45" fmla="*/ 678678 w 1135555"/>
                  <a:gd name="connsiteY45" fmla="*/ 1191578 h 1551737"/>
                  <a:gd name="connsiteX46" fmla="*/ 830554 w 1135555"/>
                  <a:gd name="connsiteY46" fmla="*/ 1281217 h 1551737"/>
                  <a:gd name="connsiteX47" fmla="*/ 888132 w 1135555"/>
                  <a:gd name="connsiteY47" fmla="*/ 1504474 h 1551737"/>
                  <a:gd name="connsiteX48" fmla="*/ 915793 w 1135555"/>
                  <a:gd name="connsiteY48" fmla="*/ 1525905 h 1551737"/>
                  <a:gd name="connsiteX49" fmla="*/ 922937 w 1135555"/>
                  <a:gd name="connsiteY49" fmla="*/ 1525019 h 1551737"/>
                  <a:gd name="connsiteX50" fmla="*/ 943494 w 1135555"/>
                  <a:gd name="connsiteY50" fmla="*/ 1490226 h 1551737"/>
                  <a:gd name="connsiteX51" fmla="*/ 943482 w 1135555"/>
                  <a:gd name="connsiteY51" fmla="*/ 1490186 h 1551737"/>
                  <a:gd name="connsiteX52" fmla="*/ 900191 w 1135555"/>
                  <a:gd name="connsiteY52" fmla="*/ 1322222 h 1551737"/>
                  <a:gd name="connsiteX53" fmla="*/ 1086872 w 1135555"/>
                  <a:gd name="connsiteY53" fmla="*/ 1432408 h 1551737"/>
                  <a:gd name="connsiteX54" fmla="*/ 1126005 w 1135555"/>
                  <a:gd name="connsiteY54" fmla="*/ 1422306 h 1551737"/>
                  <a:gd name="connsiteX55" fmla="*/ 1115904 w 1135555"/>
                  <a:gd name="connsiteY55" fmla="*/ 1383173 h 1551737"/>
                  <a:gd name="connsiteX56" fmla="*/ 929252 w 1135555"/>
                  <a:gd name="connsiteY56" fmla="*/ 1272988 h 1551737"/>
                  <a:gd name="connsiteX57" fmla="*/ 1097244 w 1135555"/>
                  <a:gd name="connsiteY57" fmla="*/ 1229725 h 1551737"/>
                  <a:gd name="connsiteX58" fmla="*/ 1117775 w 1135555"/>
                  <a:gd name="connsiteY58" fmla="*/ 1194907 h 1551737"/>
                  <a:gd name="connsiteX59" fmla="*/ 1082957 w 1135555"/>
                  <a:gd name="connsiteY59" fmla="*/ 1174375 h 1551737"/>
                  <a:gd name="connsiteX60" fmla="*/ 859557 w 1135555"/>
                  <a:gd name="connsiteY60" fmla="*/ 1231925 h 1551737"/>
                  <a:gd name="connsiteX61" fmla="*/ 707681 w 1135555"/>
                  <a:gd name="connsiteY61" fmla="*/ 1142286 h 1551737"/>
                  <a:gd name="connsiteX62" fmla="*/ 1032207 w 1135555"/>
                  <a:gd name="connsiteY62" fmla="*/ 1058675 h 1551737"/>
                  <a:gd name="connsiteX63" fmla="*/ 1052753 w 1135555"/>
                  <a:gd name="connsiteY63" fmla="*/ 1023842 h 1551737"/>
                  <a:gd name="connsiteX64" fmla="*/ 1017920 w 1135555"/>
                  <a:gd name="connsiteY64" fmla="*/ 1003297 h 1551737"/>
                  <a:gd name="connsiteX65" fmla="*/ 638130 w 1135555"/>
                  <a:gd name="connsiteY65" fmla="*/ 1101195 h 1551737"/>
                  <a:gd name="connsiteX66" fmla="*/ 498855 w 1135555"/>
                  <a:gd name="connsiteY66" fmla="*/ 1018956 h 1551737"/>
                  <a:gd name="connsiteX67" fmla="*/ 499684 w 1135555"/>
                  <a:gd name="connsiteY67" fmla="*/ 869280 h 1551737"/>
                  <a:gd name="connsiteX68" fmla="*/ 640016 w 1135555"/>
                  <a:gd name="connsiteY68" fmla="*/ 788670 h 1551737"/>
                  <a:gd name="connsiteX69" fmla="*/ 1018692 w 1135555"/>
                  <a:gd name="connsiteY69" fmla="*/ 891140 h 1551737"/>
                  <a:gd name="connsiteX70" fmla="*/ 1026178 w 1135555"/>
                  <a:gd name="connsiteY70" fmla="*/ 892169 h 1551737"/>
                  <a:gd name="connsiteX71" fmla="*/ 1054716 w 1135555"/>
                  <a:gd name="connsiteY71" fmla="*/ 863559 h 1551737"/>
                  <a:gd name="connsiteX72" fmla="*/ 1033636 w 1135555"/>
                  <a:gd name="connsiteY72" fmla="*/ 836019 h 1551737"/>
                  <a:gd name="connsiteX73" fmla="*/ 710110 w 1135555"/>
                  <a:gd name="connsiteY73" fmla="*/ 748494 h 1551737"/>
                  <a:gd name="connsiteX74" fmla="*/ 863101 w 1135555"/>
                  <a:gd name="connsiteY74" fmla="*/ 660711 h 1551737"/>
                  <a:gd name="connsiteX75" fmla="*/ 1085728 w 1135555"/>
                  <a:gd name="connsiteY75" fmla="*/ 720947 h 1551737"/>
                  <a:gd name="connsiteX76" fmla="*/ 1093187 w 1135555"/>
                  <a:gd name="connsiteY76" fmla="*/ 721976 h 1551737"/>
                  <a:gd name="connsiteX77" fmla="*/ 1121724 w 1135555"/>
                  <a:gd name="connsiteY77" fmla="*/ 693367 h 1551737"/>
                  <a:gd name="connsiteX78" fmla="*/ 1100645 w 1135555"/>
                  <a:gd name="connsiteY78" fmla="*/ 665826 h 1551737"/>
                  <a:gd name="connsiteX79" fmla="*/ 933195 w 1135555"/>
                  <a:gd name="connsiteY79" fmla="*/ 620478 h 1551737"/>
                  <a:gd name="connsiteX80" fmla="*/ 1121190 w 1135555"/>
                  <a:gd name="connsiteY80" fmla="*/ 512578 h 1551737"/>
                  <a:gd name="connsiteX81" fmla="*/ 1131763 w 1135555"/>
                  <a:gd name="connsiteY81" fmla="*/ 473576 h 1551737"/>
                  <a:gd name="connsiteX82" fmla="*/ 1131763 w 1135555"/>
                  <a:gd name="connsiteY82" fmla="*/ 473573 h 1551737"/>
                  <a:gd name="connsiteX83" fmla="*/ 313918 w 1135555"/>
                  <a:gd name="connsiteY83" fmla="*/ 1085850 h 1551737"/>
                  <a:gd name="connsiteX84" fmla="*/ 171043 w 1135555"/>
                  <a:gd name="connsiteY84" fmla="*/ 942975 h 1551737"/>
                  <a:gd name="connsiteX85" fmla="*/ 313918 w 1135555"/>
                  <a:gd name="connsiteY85" fmla="*/ 800100 h 1551737"/>
                  <a:gd name="connsiteX86" fmla="*/ 456793 w 1135555"/>
                  <a:gd name="connsiteY86" fmla="*/ 942975 h 1551737"/>
                  <a:gd name="connsiteX87" fmla="*/ 313918 w 1135555"/>
                  <a:gd name="connsiteY87"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609155 w 1135555"/>
                  <a:gd name="connsiteY39" fmla="*/ 1150401 h 1551737"/>
                  <a:gd name="connsiteX40" fmla="*/ 706967 w 1135555"/>
                  <a:gd name="connsiteY40" fmla="*/ 1530277 h 1551737"/>
                  <a:gd name="connsiteX41" fmla="*/ 734599 w 1135555"/>
                  <a:gd name="connsiteY41" fmla="*/ 1551737 h 1551737"/>
                  <a:gd name="connsiteX42" fmla="*/ 741743 w 1135555"/>
                  <a:gd name="connsiteY42" fmla="*/ 1550823 h 1551737"/>
                  <a:gd name="connsiteX43" fmla="*/ 762288 w 1135555"/>
                  <a:gd name="connsiteY43" fmla="*/ 1516047 h 1551737"/>
                  <a:gd name="connsiteX44" fmla="*/ 678678 w 1135555"/>
                  <a:gd name="connsiteY44" fmla="*/ 1191578 h 1551737"/>
                  <a:gd name="connsiteX45" fmla="*/ 830554 w 1135555"/>
                  <a:gd name="connsiteY45" fmla="*/ 1281217 h 1551737"/>
                  <a:gd name="connsiteX46" fmla="*/ 888132 w 1135555"/>
                  <a:gd name="connsiteY46" fmla="*/ 1504474 h 1551737"/>
                  <a:gd name="connsiteX47" fmla="*/ 915793 w 1135555"/>
                  <a:gd name="connsiteY47" fmla="*/ 1525905 h 1551737"/>
                  <a:gd name="connsiteX48" fmla="*/ 922937 w 1135555"/>
                  <a:gd name="connsiteY48" fmla="*/ 1525019 h 1551737"/>
                  <a:gd name="connsiteX49" fmla="*/ 943494 w 1135555"/>
                  <a:gd name="connsiteY49" fmla="*/ 1490226 h 1551737"/>
                  <a:gd name="connsiteX50" fmla="*/ 943482 w 1135555"/>
                  <a:gd name="connsiteY50" fmla="*/ 1490186 h 1551737"/>
                  <a:gd name="connsiteX51" fmla="*/ 900191 w 1135555"/>
                  <a:gd name="connsiteY51" fmla="*/ 1322222 h 1551737"/>
                  <a:gd name="connsiteX52" fmla="*/ 1086872 w 1135555"/>
                  <a:gd name="connsiteY52" fmla="*/ 1432408 h 1551737"/>
                  <a:gd name="connsiteX53" fmla="*/ 1126005 w 1135555"/>
                  <a:gd name="connsiteY53" fmla="*/ 1422306 h 1551737"/>
                  <a:gd name="connsiteX54" fmla="*/ 1115904 w 1135555"/>
                  <a:gd name="connsiteY54" fmla="*/ 1383173 h 1551737"/>
                  <a:gd name="connsiteX55" fmla="*/ 929252 w 1135555"/>
                  <a:gd name="connsiteY55" fmla="*/ 1272988 h 1551737"/>
                  <a:gd name="connsiteX56" fmla="*/ 1097244 w 1135555"/>
                  <a:gd name="connsiteY56" fmla="*/ 1229725 h 1551737"/>
                  <a:gd name="connsiteX57" fmla="*/ 1117775 w 1135555"/>
                  <a:gd name="connsiteY57" fmla="*/ 1194907 h 1551737"/>
                  <a:gd name="connsiteX58" fmla="*/ 1082957 w 1135555"/>
                  <a:gd name="connsiteY58" fmla="*/ 1174375 h 1551737"/>
                  <a:gd name="connsiteX59" fmla="*/ 859557 w 1135555"/>
                  <a:gd name="connsiteY59" fmla="*/ 1231925 h 1551737"/>
                  <a:gd name="connsiteX60" fmla="*/ 707681 w 1135555"/>
                  <a:gd name="connsiteY60" fmla="*/ 1142286 h 1551737"/>
                  <a:gd name="connsiteX61" fmla="*/ 1032207 w 1135555"/>
                  <a:gd name="connsiteY61" fmla="*/ 1058675 h 1551737"/>
                  <a:gd name="connsiteX62" fmla="*/ 1052753 w 1135555"/>
                  <a:gd name="connsiteY62" fmla="*/ 1023842 h 1551737"/>
                  <a:gd name="connsiteX63" fmla="*/ 1017920 w 1135555"/>
                  <a:gd name="connsiteY63" fmla="*/ 1003297 h 1551737"/>
                  <a:gd name="connsiteX64" fmla="*/ 638130 w 1135555"/>
                  <a:gd name="connsiteY64" fmla="*/ 1101195 h 1551737"/>
                  <a:gd name="connsiteX65" fmla="*/ 498855 w 1135555"/>
                  <a:gd name="connsiteY65" fmla="*/ 1018956 h 1551737"/>
                  <a:gd name="connsiteX66" fmla="*/ 499684 w 1135555"/>
                  <a:gd name="connsiteY66" fmla="*/ 869280 h 1551737"/>
                  <a:gd name="connsiteX67" fmla="*/ 640016 w 1135555"/>
                  <a:gd name="connsiteY67" fmla="*/ 788670 h 1551737"/>
                  <a:gd name="connsiteX68" fmla="*/ 1018692 w 1135555"/>
                  <a:gd name="connsiteY68" fmla="*/ 891140 h 1551737"/>
                  <a:gd name="connsiteX69" fmla="*/ 1026178 w 1135555"/>
                  <a:gd name="connsiteY69" fmla="*/ 892169 h 1551737"/>
                  <a:gd name="connsiteX70" fmla="*/ 1054716 w 1135555"/>
                  <a:gd name="connsiteY70" fmla="*/ 863559 h 1551737"/>
                  <a:gd name="connsiteX71" fmla="*/ 1033636 w 1135555"/>
                  <a:gd name="connsiteY71" fmla="*/ 836019 h 1551737"/>
                  <a:gd name="connsiteX72" fmla="*/ 710110 w 1135555"/>
                  <a:gd name="connsiteY72" fmla="*/ 748494 h 1551737"/>
                  <a:gd name="connsiteX73" fmla="*/ 863101 w 1135555"/>
                  <a:gd name="connsiteY73" fmla="*/ 660711 h 1551737"/>
                  <a:gd name="connsiteX74" fmla="*/ 1085728 w 1135555"/>
                  <a:gd name="connsiteY74" fmla="*/ 720947 h 1551737"/>
                  <a:gd name="connsiteX75" fmla="*/ 1093187 w 1135555"/>
                  <a:gd name="connsiteY75" fmla="*/ 721976 h 1551737"/>
                  <a:gd name="connsiteX76" fmla="*/ 1121724 w 1135555"/>
                  <a:gd name="connsiteY76" fmla="*/ 693367 h 1551737"/>
                  <a:gd name="connsiteX77" fmla="*/ 1100645 w 1135555"/>
                  <a:gd name="connsiteY77" fmla="*/ 665826 h 1551737"/>
                  <a:gd name="connsiteX78" fmla="*/ 933195 w 1135555"/>
                  <a:gd name="connsiteY78" fmla="*/ 620478 h 1551737"/>
                  <a:gd name="connsiteX79" fmla="*/ 1121190 w 1135555"/>
                  <a:gd name="connsiteY79" fmla="*/ 512578 h 1551737"/>
                  <a:gd name="connsiteX80" fmla="*/ 1131763 w 1135555"/>
                  <a:gd name="connsiteY80" fmla="*/ 473576 h 1551737"/>
                  <a:gd name="connsiteX81" fmla="*/ 1131763 w 1135555"/>
                  <a:gd name="connsiteY81" fmla="*/ 473573 h 1551737"/>
                  <a:gd name="connsiteX82" fmla="*/ 313918 w 1135555"/>
                  <a:gd name="connsiteY82" fmla="*/ 1085850 h 1551737"/>
                  <a:gd name="connsiteX83" fmla="*/ 171043 w 1135555"/>
                  <a:gd name="connsiteY83" fmla="*/ 942975 h 1551737"/>
                  <a:gd name="connsiteX84" fmla="*/ 313918 w 1135555"/>
                  <a:gd name="connsiteY84" fmla="*/ 800100 h 1551737"/>
                  <a:gd name="connsiteX85" fmla="*/ 456793 w 1135555"/>
                  <a:gd name="connsiteY85" fmla="*/ 942975 h 1551737"/>
                  <a:gd name="connsiteX86" fmla="*/ 313918 w 1135555"/>
                  <a:gd name="connsiteY86"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469766 w 1135555"/>
                  <a:gd name="connsiteY38" fmla="*/ 1068134 h 1551737"/>
                  <a:gd name="connsiteX39" fmla="*/ 706967 w 1135555"/>
                  <a:gd name="connsiteY39" fmla="*/ 1530277 h 1551737"/>
                  <a:gd name="connsiteX40" fmla="*/ 734599 w 1135555"/>
                  <a:gd name="connsiteY40" fmla="*/ 1551737 h 1551737"/>
                  <a:gd name="connsiteX41" fmla="*/ 741743 w 1135555"/>
                  <a:gd name="connsiteY41" fmla="*/ 1550823 h 1551737"/>
                  <a:gd name="connsiteX42" fmla="*/ 762288 w 1135555"/>
                  <a:gd name="connsiteY42" fmla="*/ 1516047 h 1551737"/>
                  <a:gd name="connsiteX43" fmla="*/ 678678 w 1135555"/>
                  <a:gd name="connsiteY43" fmla="*/ 1191578 h 1551737"/>
                  <a:gd name="connsiteX44" fmla="*/ 830554 w 1135555"/>
                  <a:gd name="connsiteY44" fmla="*/ 1281217 h 1551737"/>
                  <a:gd name="connsiteX45" fmla="*/ 888132 w 1135555"/>
                  <a:gd name="connsiteY45" fmla="*/ 1504474 h 1551737"/>
                  <a:gd name="connsiteX46" fmla="*/ 915793 w 1135555"/>
                  <a:gd name="connsiteY46" fmla="*/ 1525905 h 1551737"/>
                  <a:gd name="connsiteX47" fmla="*/ 922937 w 1135555"/>
                  <a:gd name="connsiteY47" fmla="*/ 1525019 h 1551737"/>
                  <a:gd name="connsiteX48" fmla="*/ 943494 w 1135555"/>
                  <a:gd name="connsiteY48" fmla="*/ 1490226 h 1551737"/>
                  <a:gd name="connsiteX49" fmla="*/ 943482 w 1135555"/>
                  <a:gd name="connsiteY49" fmla="*/ 1490186 h 1551737"/>
                  <a:gd name="connsiteX50" fmla="*/ 900191 w 1135555"/>
                  <a:gd name="connsiteY50" fmla="*/ 1322222 h 1551737"/>
                  <a:gd name="connsiteX51" fmla="*/ 1086872 w 1135555"/>
                  <a:gd name="connsiteY51" fmla="*/ 1432408 h 1551737"/>
                  <a:gd name="connsiteX52" fmla="*/ 1126005 w 1135555"/>
                  <a:gd name="connsiteY52" fmla="*/ 1422306 h 1551737"/>
                  <a:gd name="connsiteX53" fmla="*/ 1115904 w 1135555"/>
                  <a:gd name="connsiteY53" fmla="*/ 1383173 h 1551737"/>
                  <a:gd name="connsiteX54" fmla="*/ 929252 w 1135555"/>
                  <a:gd name="connsiteY54" fmla="*/ 1272988 h 1551737"/>
                  <a:gd name="connsiteX55" fmla="*/ 1097244 w 1135555"/>
                  <a:gd name="connsiteY55" fmla="*/ 1229725 h 1551737"/>
                  <a:gd name="connsiteX56" fmla="*/ 1117775 w 1135555"/>
                  <a:gd name="connsiteY56" fmla="*/ 1194907 h 1551737"/>
                  <a:gd name="connsiteX57" fmla="*/ 1082957 w 1135555"/>
                  <a:gd name="connsiteY57" fmla="*/ 1174375 h 1551737"/>
                  <a:gd name="connsiteX58" fmla="*/ 859557 w 1135555"/>
                  <a:gd name="connsiteY58" fmla="*/ 1231925 h 1551737"/>
                  <a:gd name="connsiteX59" fmla="*/ 707681 w 1135555"/>
                  <a:gd name="connsiteY59" fmla="*/ 1142286 h 1551737"/>
                  <a:gd name="connsiteX60" fmla="*/ 1032207 w 1135555"/>
                  <a:gd name="connsiteY60" fmla="*/ 1058675 h 1551737"/>
                  <a:gd name="connsiteX61" fmla="*/ 1052753 w 1135555"/>
                  <a:gd name="connsiteY61" fmla="*/ 1023842 h 1551737"/>
                  <a:gd name="connsiteX62" fmla="*/ 1017920 w 1135555"/>
                  <a:gd name="connsiteY62" fmla="*/ 1003297 h 1551737"/>
                  <a:gd name="connsiteX63" fmla="*/ 638130 w 1135555"/>
                  <a:gd name="connsiteY63" fmla="*/ 1101195 h 1551737"/>
                  <a:gd name="connsiteX64" fmla="*/ 498855 w 1135555"/>
                  <a:gd name="connsiteY64" fmla="*/ 1018956 h 1551737"/>
                  <a:gd name="connsiteX65" fmla="*/ 499684 w 1135555"/>
                  <a:gd name="connsiteY65" fmla="*/ 869280 h 1551737"/>
                  <a:gd name="connsiteX66" fmla="*/ 640016 w 1135555"/>
                  <a:gd name="connsiteY66" fmla="*/ 788670 h 1551737"/>
                  <a:gd name="connsiteX67" fmla="*/ 1018692 w 1135555"/>
                  <a:gd name="connsiteY67" fmla="*/ 891140 h 1551737"/>
                  <a:gd name="connsiteX68" fmla="*/ 1026178 w 1135555"/>
                  <a:gd name="connsiteY68" fmla="*/ 892169 h 1551737"/>
                  <a:gd name="connsiteX69" fmla="*/ 1054716 w 1135555"/>
                  <a:gd name="connsiteY69" fmla="*/ 863559 h 1551737"/>
                  <a:gd name="connsiteX70" fmla="*/ 1033636 w 1135555"/>
                  <a:gd name="connsiteY70" fmla="*/ 836019 h 1551737"/>
                  <a:gd name="connsiteX71" fmla="*/ 710110 w 1135555"/>
                  <a:gd name="connsiteY71" fmla="*/ 748494 h 1551737"/>
                  <a:gd name="connsiteX72" fmla="*/ 863101 w 1135555"/>
                  <a:gd name="connsiteY72" fmla="*/ 660711 h 1551737"/>
                  <a:gd name="connsiteX73" fmla="*/ 1085728 w 1135555"/>
                  <a:gd name="connsiteY73" fmla="*/ 720947 h 1551737"/>
                  <a:gd name="connsiteX74" fmla="*/ 1093187 w 1135555"/>
                  <a:gd name="connsiteY74" fmla="*/ 721976 h 1551737"/>
                  <a:gd name="connsiteX75" fmla="*/ 1121724 w 1135555"/>
                  <a:gd name="connsiteY75" fmla="*/ 693367 h 1551737"/>
                  <a:gd name="connsiteX76" fmla="*/ 1100645 w 1135555"/>
                  <a:gd name="connsiteY76" fmla="*/ 665826 h 1551737"/>
                  <a:gd name="connsiteX77" fmla="*/ 933195 w 1135555"/>
                  <a:gd name="connsiteY77" fmla="*/ 620478 h 1551737"/>
                  <a:gd name="connsiteX78" fmla="*/ 1121190 w 1135555"/>
                  <a:gd name="connsiteY78" fmla="*/ 512578 h 1551737"/>
                  <a:gd name="connsiteX79" fmla="*/ 1131763 w 1135555"/>
                  <a:gd name="connsiteY79" fmla="*/ 473576 h 1551737"/>
                  <a:gd name="connsiteX80" fmla="*/ 1131763 w 1135555"/>
                  <a:gd name="connsiteY80" fmla="*/ 473573 h 1551737"/>
                  <a:gd name="connsiteX81" fmla="*/ 313918 w 1135555"/>
                  <a:gd name="connsiteY81" fmla="*/ 1085850 h 1551737"/>
                  <a:gd name="connsiteX82" fmla="*/ 171043 w 1135555"/>
                  <a:gd name="connsiteY82" fmla="*/ 942975 h 1551737"/>
                  <a:gd name="connsiteX83" fmla="*/ 313918 w 1135555"/>
                  <a:gd name="connsiteY83" fmla="*/ 800100 h 1551737"/>
                  <a:gd name="connsiteX84" fmla="*/ 456793 w 1135555"/>
                  <a:gd name="connsiteY84" fmla="*/ 942975 h 1551737"/>
                  <a:gd name="connsiteX85" fmla="*/ 313918 w 1135555"/>
                  <a:gd name="connsiteY85" fmla="*/ 1085850 h 1551737"/>
                  <a:gd name="connsiteX0" fmla="*/ 1131763 w 1135555"/>
                  <a:gd name="connsiteY0" fmla="*/ 473573 h 1551737"/>
                  <a:gd name="connsiteX1" fmla="*/ 1092758 w 1135555"/>
                  <a:gd name="connsiteY1" fmla="*/ 463029 h 1551737"/>
                  <a:gd name="connsiteX2" fmla="*/ 904734 w 1135555"/>
                  <a:gd name="connsiteY2" fmla="*/ 570929 h 1551737"/>
                  <a:gd name="connsiteX3" fmla="*/ 950083 w 1135555"/>
                  <a:gd name="connsiteY3" fmla="*/ 403479 h 1551737"/>
                  <a:gd name="connsiteX4" fmla="*/ 929966 w 1135555"/>
                  <a:gd name="connsiteY4" fmla="*/ 368417 h 1551737"/>
                  <a:gd name="connsiteX5" fmla="*/ 894905 w 1135555"/>
                  <a:gd name="connsiteY5" fmla="*/ 388534 h 1551737"/>
                  <a:gd name="connsiteX6" fmla="*/ 834640 w 1135555"/>
                  <a:gd name="connsiteY6" fmla="*/ 611162 h 1551737"/>
                  <a:gd name="connsiteX7" fmla="*/ 681707 w 1135555"/>
                  <a:gd name="connsiteY7" fmla="*/ 698945 h 1551737"/>
                  <a:gd name="connsiteX8" fmla="*/ 769260 w 1135555"/>
                  <a:gd name="connsiteY8" fmla="*/ 375475 h 1551737"/>
                  <a:gd name="connsiteX9" fmla="*/ 748772 w 1135555"/>
                  <a:gd name="connsiteY9" fmla="*/ 340643 h 1551737"/>
                  <a:gd name="connsiteX10" fmla="*/ 714111 w 1135555"/>
                  <a:gd name="connsiteY10" fmla="*/ 360502 h 1551737"/>
                  <a:gd name="connsiteX11" fmla="*/ 611612 w 1135555"/>
                  <a:gd name="connsiteY11" fmla="*/ 739178 h 1551737"/>
                  <a:gd name="connsiteX12" fmla="*/ 471166 w 1135555"/>
                  <a:gd name="connsiteY12" fmla="*/ 819760 h 1551737"/>
                  <a:gd name="connsiteX13" fmla="*/ 342578 w 1135555"/>
                  <a:gd name="connsiteY13" fmla="*/ 745236 h 1551737"/>
                  <a:gd name="connsiteX14" fmla="*/ 342578 w 1135555"/>
                  <a:gd name="connsiteY14" fmla="*/ 583330 h 1551737"/>
                  <a:gd name="connsiteX15" fmla="*/ 619956 w 1135555"/>
                  <a:gd name="connsiteY15" fmla="*/ 305953 h 1551737"/>
                  <a:gd name="connsiteX16" fmla="*/ 619942 w 1135555"/>
                  <a:gd name="connsiteY16" fmla="*/ 265533 h 1551737"/>
                  <a:gd name="connsiteX17" fmla="*/ 579522 w 1135555"/>
                  <a:gd name="connsiteY17" fmla="*/ 265547 h 1551737"/>
                  <a:gd name="connsiteX18" fmla="*/ 342550 w 1135555"/>
                  <a:gd name="connsiteY18" fmla="*/ 502520 h 1551737"/>
                  <a:gd name="connsiteX19" fmla="*/ 342550 w 1135555"/>
                  <a:gd name="connsiteY19" fmla="*/ 326155 h 1551737"/>
                  <a:gd name="connsiteX20" fmla="*/ 505627 w 1135555"/>
                  <a:gd name="connsiteY20" fmla="*/ 163078 h 1551737"/>
                  <a:gd name="connsiteX21" fmla="*/ 504924 w 1135555"/>
                  <a:gd name="connsiteY21" fmla="*/ 122672 h 1551737"/>
                  <a:gd name="connsiteX22" fmla="*/ 465222 w 1135555"/>
                  <a:gd name="connsiteY22" fmla="*/ 122672 h 1551737"/>
                  <a:gd name="connsiteX23" fmla="*/ 342550 w 1135555"/>
                  <a:gd name="connsiteY23" fmla="*/ 245345 h 1551737"/>
                  <a:gd name="connsiteX24" fmla="*/ 342550 w 1135555"/>
                  <a:gd name="connsiteY24" fmla="*/ 28575 h 1551737"/>
                  <a:gd name="connsiteX25" fmla="*/ 313975 w 1135555"/>
                  <a:gd name="connsiteY25" fmla="*/ 0 h 1551737"/>
                  <a:gd name="connsiteX26" fmla="*/ 285400 w 1135555"/>
                  <a:gd name="connsiteY26" fmla="*/ 28575 h 1551737"/>
                  <a:gd name="connsiteX27" fmla="*/ 285400 w 1135555"/>
                  <a:gd name="connsiteY27" fmla="*/ 245345 h 1551737"/>
                  <a:gd name="connsiteX28" fmla="*/ 162727 w 1135555"/>
                  <a:gd name="connsiteY28" fmla="*/ 122672 h 1551737"/>
                  <a:gd name="connsiteX29" fmla="*/ 122322 w 1135555"/>
                  <a:gd name="connsiteY29" fmla="*/ 123375 h 1551737"/>
                  <a:gd name="connsiteX30" fmla="*/ 122322 w 1135555"/>
                  <a:gd name="connsiteY30" fmla="*/ 163078 h 1551737"/>
                  <a:gd name="connsiteX31" fmla="*/ 285400 w 1135555"/>
                  <a:gd name="connsiteY31" fmla="*/ 326155 h 1551737"/>
                  <a:gd name="connsiteX32" fmla="*/ 285400 w 1135555"/>
                  <a:gd name="connsiteY32" fmla="*/ 502520 h 1551737"/>
                  <a:gd name="connsiteX33" fmla="*/ 48427 w 1135555"/>
                  <a:gd name="connsiteY33" fmla="*/ 265547 h 1551737"/>
                  <a:gd name="connsiteX34" fmla="*/ 8022 w 1135555"/>
                  <a:gd name="connsiteY34" fmla="*/ 266250 h 1551737"/>
                  <a:gd name="connsiteX35" fmla="*/ 8022 w 1135555"/>
                  <a:gd name="connsiteY35" fmla="*/ 305953 h 1551737"/>
                  <a:gd name="connsiteX36" fmla="*/ 285400 w 1135555"/>
                  <a:gd name="connsiteY36" fmla="*/ 583330 h 1551737"/>
                  <a:gd name="connsiteX37" fmla="*/ 285400 w 1135555"/>
                  <a:gd name="connsiteY37" fmla="*/ 745236 h 1551737"/>
                  <a:gd name="connsiteX38" fmla="*/ 706967 w 1135555"/>
                  <a:gd name="connsiteY38" fmla="*/ 1530277 h 1551737"/>
                  <a:gd name="connsiteX39" fmla="*/ 734599 w 1135555"/>
                  <a:gd name="connsiteY39" fmla="*/ 1551737 h 1551737"/>
                  <a:gd name="connsiteX40" fmla="*/ 741743 w 1135555"/>
                  <a:gd name="connsiteY40" fmla="*/ 1550823 h 1551737"/>
                  <a:gd name="connsiteX41" fmla="*/ 762288 w 1135555"/>
                  <a:gd name="connsiteY41" fmla="*/ 1516047 h 1551737"/>
                  <a:gd name="connsiteX42" fmla="*/ 678678 w 1135555"/>
                  <a:gd name="connsiteY42" fmla="*/ 1191578 h 1551737"/>
                  <a:gd name="connsiteX43" fmla="*/ 830554 w 1135555"/>
                  <a:gd name="connsiteY43" fmla="*/ 1281217 h 1551737"/>
                  <a:gd name="connsiteX44" fmla="*/ 888132 w 1135555"/>
                  <a:gd name="connsiteY44" fmla="*/ 1504474 h 1551737"/>
                  <a:gd name="connsiteX45" fmla="*/ 915793 w 1135555"/>
                  <a:gd name="connsiteY45" fmla="*/ 1525905 h 1551737"/>
                  <a:gd name="connsiteX46" fmla="*/ 922937 w 1135555"/>
                  <a:gd name="connsiteY46" fmla="*/ 1525019 h 1551737"/>
                  <a:gd name="connsiteX47" fmla="*/ 943494 w 1135555"/>
                  <a:gd name="connsiteY47" fmla="*/ 1490226 h 1551737"/>
                  <a:gd name="connsiteX48" fmla="*/ 943482 w 1135555"/>
                  <a:gd name="connsiteY48" fmla="*/ 1490186 h 1551737"/>
                  <a:gd name="connsiteX49" fmla="*/ 900191 w 1135555"/>
                  <a:gd name="connsiteY49" fmla="*/ 1322222 h 1551737"/>
                  <a:gd name="connsiteX50" fmla="*/ 1086872 w 1135555"/>
                  <a:gd name="connsiteY50" fmla="*/ 1432408 h 1551737"/>
                  <a:gd name="connsiteX51" fmla="*/ 1126005 w 1135555"/>
                  <a:gd name="connsiteY51" fmla="*/ 1422306 h 1551737"/>
                  <a:gd name="connsiteX52" fmla="*/ 1115904 w 1135555"/>
                  <a:gd name="connsiteY52" fmla="*/ 1383173 h 1551737"/>
                  <a:gd name="connsiteX53" fmla="*/ 929252 w 1135555"/>
                  <a:gd name="connsiteY53" fmla="*/ 1272988 h 1551737"/>
                  <a:gd name="connsiteX54" fmla="*/ 1097244 w 1135555"/>
                  <a:gd name="connsiteY54" fmla="*/ 1229725 h 1551737"/>
                  <a:gd name="connsiteX55" fmla="*/ 1117775 w 1135555"/>
                  <a:gd name="connsiteY55" fmla="*/ 1194907 h 1551737"/>
                  <a:gd name="connsiteX56" fmla="*/ 1082957 w 1135555"/>
                  <a:gd name="connsiteY56" fmla="*/ 1174375 h 1551737"/>
                  <a:gd name="connsiteX57" fmla="*/ 859557 w 1135555"/>
                  <a:gd name="connsiteY57" fmla="*/ 1231925 h 1551737"/>
                  <a:gd name="connsiteX58" fmla="*/ 707681 w 1135555"/>
                  <a:gd name="connsiteY58" fmla="*/ 1142286 h 1551737"/>
                  <a:gd name="connsiteX59" fmla="*/ 1032207 w 1135555"/>
                  <a:gd name="connsiteY59" fmla="*/ 1058675 h 1551737"/>
                  <a:gd name="connsiteX60" fmla="*/ 1052753 w 1135555"/>
                  <a:gd name="connsiteY60" fmla="*/ 1023842 h 1551737"/>
                  <a:gd name="connsiteX61" fmla="*/ 1017920 w 1135555"/>
                  <a:gd name="connsiteY61" fmla="*/ 1003297 h 1551737"/>
                  <a:gd name="connsiteX62" fmla="*/ 638130 w 1135555"/>
                  <a:gd name="connsiteY62" fmla="*/ 1101195 h 1551737"/>
                  <a:gd name="connsiteX63" fmla="*/ 498855 w 1135555"/>
                  <a:gd name="connsiteY63" fmla="*/ 1018956 h 1551737"/>
                  <a:gd name="connsiteX64" fmla="*/ 499684 w 1135555"/>
                  <a:gd name="connsiteY64" fmla="*/ 869280 h 1551737"/>
                  <a:gd name="connsiteX65" fmla="*/ 640016 w 1135555"/>
                  <a:gd name="connsiteY65" fmla="*/ 788670 h 1551737"/>
                  <a:gd name="connsiteX66" fmla="*/ 1018692 w 1135555"/>
                  <a:gd name="connsiteY66" fmla="*/ 891140 h 1551737"/>
                  <a:gd name="connsiteX67" fmla="*/ 1026178 w 1135555"/>
                  <a:gd name="connsiteY67" fmla="*/ 892169 h 1551737"/>
                  <a:gd name="connsiteX68" fmla="*/ 1054716 w 1135555"/>
                  <a:gd name="connsiteY68" fmla="*/ 863559 h 1551737"/>
                  <a:gd name="connsiteX69" fmla="*/ 1033636 w 1135555"/>
                  <a:gd name="connsiteY69" fmla="*/ 836019 h 1551737"/>
                  <a:gd name="connsiteX70" fmla="*/ 710110 w 1135555"/>
                  <a:gd name="connsiteY70" fmla="*/ 748494 h 1551737"/>
                  <a:gd name="connsiteX71" fmla="*/ 863101 w 1135555"/>
                  <a:gd name="connsiteY71" fmla="*/ 660711 h 1551737"/>
                  <a:gd name="connsiteX72" fmla="*/ 1085728 w 1135555"/>
                  <a:gd name="connsiteY72" fmla="*/ 720947 h 1551737"/>
                  <a:gd name="connsiteX73" fmla="*/ 1093187 w 1135555"/>
                  <a:gd name="connsiteY73" fmla="*/ 721976 h 1551737"/>
                  <a:gd name="connsiteX74" fmla="*/ 1121724 w 1135555"/>
                  <a:gd name="connsiteY74" fmla="*/ 693367 h 1551737"/>
                  <a:gd name="connsiteX75" fmla="*/ 1100645 w 1135555"/>
                  <a:gd name="connsiteY75" fmla="*/ 665826 h 1551737"/>
                  <a:gd name="connsiteX76" fmla="*/ 933195 w 1135555"/>
                  <a:gd name="connsiteY76" fmla="*/ 620478 h 1551737"/>
                  <a:gd name="connsiteX77" fmla="*/ 1121190 w 1135555"/>
                  <a:gd name="connsiteY77" fmla="*/ 512578 h 1551737"/>
                  <a:gd name="connsiteX78" fmla="*/ 1131763 w 1135555"/>
                  <a:gd name="connsiteY78" fmla="*/ 473576 h 1551737"/>
                  <a:gd name="connsiteX79" fmla="*/ 1131763 w 1135555"/>
                  <a:gd name="connsiteY79" fmla="*/ 473573 h 1551737"/>
                  <a:gd name="connsiteX80" fmla="*/ 313918 w 1135555"/>
                  <a:gd name="connsiteY80" fmla="*/ 1085850 h 1551737"/>
                  <a:gd name="connsiteX81" fmla="*/ 171043 w 1135555"/>
                  <a:gd name="connsiteY81" fmla="*/ 942975 h 1551737"/>
                  <a:gd name="connsiteX82" fmla="*/ 313918 w 1135555"/>
                  <a:gd name="connsiteY82" fmla="*/ 800100 h 1551737"/>
                  <a:gd name="connsiteX83" fmla="*/ 456793 w 1135555"/>
                  <a:gd name="connsiteY83" fmla="*/ 942975 h 1551737"/>
                  <a:gd name="connsiteX84" fmla="*/ 313918 w 1135555"/>
                  <a:gd name="connsiteY84" fmla="*/ 1085850 h 1551737"/>
                  <a:gd name="connsiteX0" fmla="*/ 1131763 w 1135555"/>
                  <a:gd name="connsiteY0" fmla="*/ 473573 h 1611308"/>
                  <a:gd name="connsiteX1" fmla="*/ 1092758 w 1135555"/>
                  <a:gd name="connsiteY1" fmla="*/ 463029 h 1611308"/>
                  <a:gd name="connsiteX2" fmla="*/ 904734 w 1135555"/>
                  <a:gd name="connsiteY2" fmla="*/ 570929 h 1611308"/>
                  <a:gd name="connsiteX3" fmla="*/ 950083 w 1135555"/>
                  <a:gd name="connsiteY3" fmla="*/ 403479 h 1611308"/>
                  <a:gd name="connsiteX4" fmla="*/ 929966 w 1135555"/>
                  <a:gd name="connsiteY4" fmla="*/ 368417 h 1611308"/>
                  <a:gd name="connsiteX5" fmla="*/ 894905 w 1135555"/>
                  <a:gd name="connsiteY5" fmla="*/ 388534 h 1611308"/>
                  <a:gd name="connsiteX6" fmla="*/ 834640 w 1135555"/>
                  <a:gd name="connsiteY6" fmla="*/ 611162 h 1611308"/>
                  <a:gd name="connsiteX7" fmla="*/ 681707 w 1135555"/>
                  <a:gd name="connsiteY7" fmla="*/ 698945 h 1611308"/>
                  <a:gd name="connsiteX8" fmla="*/ 769260 w 1135555"/>
                  <a:gd name="connsiteY8" fmla="*/ 375475 h 1611308"/>
                  <a:gd name="connsiteX9" fmla="*/ 748772 w 1135555"/>
                  <a:gd name="connsiteY9" fmla="*/ 340643 h 1611308"/>
                  <a:gd name="connsiteX10" fmla="*/ 714111 w 1135555"/>
                  <a:gd name="connsiteY10" fmla="*/ 360502 h 1611308"/>
                  <a:gd name="connsiteX11" fmla="*/ 611612 w 1135555"/>
                  <a:gd name="connsiteY11" fmla="*/ 739178 h 1611308"/>
                  <a:gd name="connsiteX12" fmla="*/ 471166 w 1135555"/>
                  <a:gd name="connsiteY12" fmla="*/ 819760 h 1611308"/>
                  <a:gd name="connsiteX13" fmla="*/ 342578 w 1135555"/>
                  <a:gd name="connsiteY13" fmla="*/ 745236 h 1611308"/>
                  <a:gd name="connsiteX14" fmla="*/ 342578 w 1135555"/>
                  <a:gd name="connsiteY14" fmla="*/ 583330 h 1611308"/>
                  <a:gd name="connsiteX15" fmla="*/ 619956 w 1135555"/>
                  <a:gd name="connsiteY15" fmla="*/ 305953 h 1611308"/>
                  <a:gd name="connsiteX16" fmla="*/ 619942 w 1135555"/>
                  <a:gd name="connsiteY16" fmla="*/ 265533 h 1611308"/>
                  <a:gd name="connsiteX17" fmla="*/ 579522 w 1135555"/>
                  <a:gd name="connsiteY17" fmla="*/ 265547 h 1611308"/>
                  <a:gd name="connsiteX18" fmla="*/ 342550 w 1135555"/>
                  <a:gd name="connsiteY18" fmla="*/ 502520 h 1611308"/>
                  <a:gd name="connsiteX19" fmla="*/ 342550 w 1135555"/>
                  <a:gd name="connsiteY19" fmla="*/ 326155 h 1611308"/>
                  <a:gd name="connsiteX20" fmla="*/ 505627 w 1135555"/>
                  <a:gd name="connsiteY20" fmla="*/ 163078 h 1611308"/>
                  <a:gd name="connsiteX21" fmla="*/ 504924 w 1135555"/>
                  <a:gd name="connsiteY21" fmla="*/ 122672 h 1611308"/>
                  <a:gd name="connsiteX22" fmla="*/ 465222 w 1135555"/>
                  <a:gd name="connsiteY22" fmla="*/ 122672 h 1611308"/>
                  <a:gd name="connsiteX23" fmla="*/ 342550 w 1135555"/>
                  <a:gd name="connsiteY23" fmla="*/ 245345 h 1611308"/>
                  <a:gd name="connsiteX24" fmla="*/ 342550 w 1135555"/>
                  <a:gd name="connsiteY24" fmla="*/ 28575 h 1611308"/>
                  <a:gd name="connsiteX25" fmla="*/ 313975 w 1135555"/>
                  <a:gd name="connsiteY25" fmla="*/ 0 h 1611308"/>
                  <a:gd name="connsiteX26" fmla="*/ 285400 w 1135555"/>
                  <a:gd name="connsiteY26" fmla="*/ 28575 h 1611308"/>
                  <a:gd name="connsiteX27" fmla="*/ 285400 w 1135555"/>
                  <a:gd name="connsiteY27" fmla="*/ 245345 h 1611308"/>
                  <a:gd name="connsiteX28" fmla="*/ 162727 w 1135555"/>
                  <a:gd name="connsiteY28" fmla="*/ 122672 h 1611308"/>
                  <a:gd name="connsiteX29" fmla="*/ 122322 w 1135555"/>
                  <a:gd name="connsiteY29" fmla="*/ 123375 h 1611308"/>
                  <a:gd name="connsiteX30" fmla="*/ 122322 w 1135555"/>
                  <a:gd name="connsiteY30" fmla="*/ 163078 h 1611308"/>
                  <a:gd name="connsiteX31" fmla="*/ 285400 w 1135555"/>
                  <a:gd name="connsiteY31" fmla="*/ 326155 h 1611308"/>
                  <a:gd name="connsiteX32" fmla="*/ 285400 w 1135555"/>
                  <a:gd name="connsiteY32" fmla="*/ 502520 h 1611308"/>
                  <a:gd name="connsiteX33" fmla="*/ 48427 w 1135555"/>
                  <a:gd name="connsiteY33" fmla="*/ 265547 h 1611308"/>
                  <a:gd name="connsiteX34" fmla="*/ 8022 w 1135555"/>
                  <a:gd name="connsiteY34" fmla="*/ 266250 h 1611308"/>
                  <a:gd name="connsiteX35" fmla="*/ 8022 w 1135555"/>
                  <a:gd name="connsiteY35" fmla="*/ 305953 h 1611308"/>
                  <a:gd name="connsiteX36" fmla="*/ 285400 w 1135555"/>
                  <a:gd name="connsiteY36" fmla="*/ 583330 h 1611308"/>
                  <a:gd name="connsiteX37" fmla="*/ 285400 w 1135555"/>
                  <a:gd name="connsiteY37" fmla="*/ 745236 h 1611308"/>
                  <a:gd name="connsiteX38" fmla="*/ 734599 w 1135555"/>
                  <a:gd name="connsiteY38" fmla="*/ 1551737 h 1611308"/>
                  <a:gd name="connsiteX39" fmla="*/ 741743 w 1135555"/>
                  <a:gd name="connsiteY39" fmla="*/ 1550823 h 1611308"/>
                  <a:gd name="connsiteX40" fmla="*/ 762288 w 1135555"/>
                  <a:gd name="connsiteY40" fmla="*/ 1516047 h 1611308"/>
                  <a:gd name="connsiteX41" fmla="*/ 678678 w 1135555"/>
                  <a:gd name="connsiteY41" fmla="*/ 1191578 h 1611308"/>
                  <a:gd name="connsiteX42" fmla="*/ 830554 w 1135555"/>
                  <a:gd name="connsiteY42" fmla="*/ 1281217 h 1611308"/>
                  <a:gd name="connsiteX43" fmla="*/ 888132 w 1135555"/>
                  <a:gd name="connsiteY43" fmla="*/ 1504474 h 1611308"/>
                  <a:gd name="connsiteX44" fmla="*/ 915793 w 1135555"/>
                  <a:gd name="connsiteY44" fmla="*/ 1525905 h 1611308"/>
                  <a:gd name="connsiteX45" fmla="*/ 922937 w 1135555"/>
                  <a:gd name="connsiteY45" fmla="*/ 1525019 h 1611308"/>
                  <a:gd name="connsiteX46" fmla="*/ 943494 w 1135555"/>
                  <a:gd name="connsiteY46" fmla="*/ 1490226 h 1611308"/>
                  <a:gd name="connsiteX47" fmla="*/ 943482 w 1135555"/>
                  <a:gd name="connsiteY47" fmla="*/ 1490186 h 1611308"/>
                  <a:gd name="connsiteX48" fmla="*/ 900191 w 1135555"/>
                  <a:gd name="connsiteY48" fmla="*/ 1322222 h 1611308"/>
                  <a:gd name="connsiteX49" fmla="*/ 1086872 w 1135555"/>
                  <a:gd name="connsiteY49" fmla="*/ 1432408 h 1611308"/>
                  <a:gd name="connsiteX50" fmla="*/ 1126005 w 1135555"/>
                  <a:gd name="connsiteY50" fmla="*/ 1422306 h 1611308"/>
                  <a:gd name="connsiteX51" fmla="*/ 1115904 w 1135555"/>
                  <a:gd name="connsiteY51" fmla="*/ 1383173 h 1611308"/>
                  <a:gd name="connsiteX52" fmla="*/ 929252 w 1135555"/>
                  <a:gd name="connsiteY52" fmla="*/ 1272988 h 1611308"/>
                  <a:gd name="connsiteX53" fmla="*/ 1097244 w 1135555"/>
                  <a:gd name="connsiteY53" fmla="*/ 1229725 h 1611308"/>
                  <a:gd name="connsiteX54" fmla="*/ 1117775 w 1135555"/>
                  <a:gd name="connsiteY54" fmla="*/ 1194907 h 1611308"/>
                  <a:gd name="connsiteX55" fmla="*/ 1082957 w 1135555"/>
                  <a:gd name="connsiteY55" fmla="*/ 1174375 h 1611308"/>
                  <a:gd name="connsiteX56" fmla="*/ 859557 w 1135555"/>
                  <a:gd name="connsiteY56" fmla="*/ 1231925 h 1611308"/>
                  <a:gd name="connsiteX57" fmla="*/ 707681 w 1135555"/>
                  <a:gd name="connsiteY57" fmla="*/ 1142286 h 1611308"/>
                  <a:gd name="connsiteX58" fmla="*/ 1032207 w 1135555"/>
                  <a:gd name="connsiteY58" fmla="*/ 1058675 h 1611308"/>
                  <a:gd name="connsiteX59" fmla="*/ 1052753 w 1135555"/>
                  <a:gd name="connsiteY59" fmla="*/ 1023842 h 1611308"/>
                  <a:gd name="connsiteX60" fmla="*/ 1017920 w 1135555"/>
                  <a:gd name="connsiteY60" fmla="*/ 1003297 h 1611308"/>
                  <a:gd name="connsiteX61" fmla="*/ 638130 w 1135555"/>
                  <a:gd name="connsiteY61" fmla="*/ 1101195 h 1611308"/>
                  <a:gd name="connsiteX62" fmla="*/ 498855 w 1135555"/>
                  <a:gd name="connsiteY62" fmla="*/ 1018956 h 1611308"/>
                  <a:gd name="connsiteX63" fmla="*/ 499684 w 1135555"/>
                  <a:gd name="connsiteY63" fmla="*/ 869280 h 1611308"/>
                  <a:gd name="connsiteX64" fmla="*/ 640016 w 1135555"/>
                  <a:gd name="connsiteY64" fmla="*/ 788670 h 1611308"/>
                  <a:gd name="connsiteX65" fmla="*/ 1018692 w 1135555"/>
                  <a:gd name="connsiteY65" fmla="*/ 891140 h 1611308"/>
                  <a:gd name="connsiteX66" fmla="*/ 1026178 w 1135555"/>
                  <a:gd name="connsiteY66" fmla="*/ 892169 h 1611308"/>
                  <a:gd name="connsiteX67" fmla="*/ 1054716 w 1135555"/>
                  <a:gd name="connsiteY67" fmla="*/ 863559 h 1611308"/>
                  <a:gd name="connsiteX68" fmla="*/ 1033636 w 1135555"/>
                  <a:gd name="connsiteY68" fmla="*/ 836019 h 1611308"/>
                  <a:gd name="connsiteX69" fmla="*/ 710110 w 1135555"/>
                  <a:gd name="connsiteY69" fmla="*/ 748494 h 1611308"/>
                  <a:gd name="connsiteX70" fmla="*/ 863101 w 1135555"/>
                  <a:gd name="connsiteY70" fmla="*/ 660711 h 1611308"/>
                  <a:gd name="connsiteX71" fmla="*/ 1085728 w 1135555"/>
                  <a:gd name="connsiteY71" fmla="*/ 720947 h 1611308"/>
                  <a:gd name="connsiteX72" fmla="*/ 1093187 w 1135555"/>
                  <a:gd name="connsiteY72" fmla="*/ 721976 h 1611308"/>
                  <a:gd name="connsiteX73" fmla="*/ 1121724 w 1135555"/>
                  <a:gd name="connsiteY73" fmla="*/ 693367 h 1611308"/>
                  <a:gd name="connsiteX74" fmla="*/ 1100645 w 1135555"/>
                  <a:gd name="connsiteY74" fmla="*/ 665826 h 1611308"/>
                  <a:gd name="connsiteX75" fmla="*/ 933195 w 1135555"/>
                  <a:gd name="connsiteY75" fmla="*/ 620478 h 1611308"/>
                  <a:gd name="connsiteX76" fmla="*/ 1121190 w 1135555"/>
                  <a:gd name="connsiteY76" fmla="*/ 512578 h 1611308"/>
                  <a:gd name="connsiteX77" fmla="*/ 1131763 w 1135555"/>
                  <a:gd name="connsiteY77" fmla="*/ 473576 h 1611308"/>
                  <a:gd name="connsiteX78" fmla="*/ 1131763 w 1135555"/>
                  <a:gd name="connsiteY78" fmla="*/ 473573 h 1611308"/>
                  <a:gd name="connsiteX79" fmla="*/ 313918 w 1135555"/>
                  <a:gd name="connsiteY79" fmla="*/ 1085850 h 1611308"/>
                  <a:gd name="connsiteX80" fmla="*/ 171043 w 1135555"/>
                  <a:gd name="connsiteY80" fmla="*/ 942975 h 1611308"/>
                  <a:gd name="connsiteX81" fmla="*/ 313918 w 1135555"/>
                  <a:gd name="connsiteY81" fmla="*/ 800100 h 1611308"/>
                  <a:gd name="connsiteX82" fmla="*/ 456793 w 1135555"/>
                  <a:gd name="connsiteY82" fmla="*/ 942975 h 1611308"/>
                  <a:gd name="connsiteX83" fmla="*/ 313918 w 1135555"/>
                  <a:gd name="connsiteY83" fmla="*/ 1085850 h 1611308"/>
                  <a:gd name="connsiteX0" fmla="*/ 1131763 w 1135555"/>
                  <a:gd name="connsiteY0" fmla="*/ 473573 h 1613012"/>
                  <a:gd name="connsiteX1" fmla="*/ 1092758 w 1135555"/>
                  <a:gd name="connsiteY1" fmla="*/ 463029 h 1613012"/>
                  <a:gd name="connsiteX2" fmla="*/ 904734 w 1135555"/>
                  <a:gd name="connsiteY2" fmla="*/ 570929 h 1613012"/>
                  <a:gd name="connsiteX3" fmla="*/ 950083 w 1135555"/>
                  <a:gd name="connsiteY3" fmla="*/ 403479 h 1613012"/>
                  <a:gd name="connsiteX4" fmla="*/ 929966 w 1135555"/>
                  <a:gd name="connsiteY4" fmla="*/ 368417 h 1613012"/>
                  <a:gd name="connsiteX5" fmla="*/ 894905 w 1135555"/>
                  <a:gd name="connsiteY5" fmla="*/ 388534 h 1613012"/>
                  <a:gd name="connsiteX6" fmla="*/ 834640 w 1135555"/>
                  <a:gd name="connsiteY6" fmla="*/ 611162 h 1613012"/>
                  <a:gd name="connsiteX7" fmla="*/ 681707 w 1135555"/>
                  <a:gd name="connsiteY7" fmla="*/ 698945 h 1613012"/>
                  <a:gd name="connsiteX8" fmla="*/ 769260 w 1135555"/>
                  <a:gd name="connsiteY8" fmla="*/ 375475 h 1613012"/>
                  <a:gd name="connsiteX9" fmla="*/ 748772 w 1135555"/>
                  <a:gd name="connsiteY9" fmla="*/ 340643 h 1613012"/>
                  <a:gd name="connsiteX10" fmla="*/ 714111 w 1135555"/>
                  <a:gd name="connsiteY10" fmla="*/ 360502 h 1613012"/>
                  <a:gd name="connsiteX11" fmla="*/ 611612 w 1135555"/>
                  <a:gd name="connsiteY11" fmla="*/ 739178 h 1613012"/>
                  <a:gd name="connsiteX12" fmla="*/ 471166 w 1135555"/>
                  <a:gd name="connsiteY12" fmla="*/ 819760 h 1613012"/>
                  <a:gd name="connsiteX13" fmla="*/ 342578 w 1135555"/>
                  <a:gd name="connsiteY13" fmla="*/ 745236 h 1613012"/>
                  <a:gd name="connsiteX14" fmla="*/ 342578 w 1135555"/>
                  <a:gd name="connsiteY14" fmla="*/ 583330 h 1613012"/>
                  <a:gd name="connsiteX15" fmla="*/ 619956 w 1135555"/>
                  <a:gd name="connsiteY15" fmla="*/ 305953 h 1613012"/>
                  <a:gd name="connsiteX16" fmla="*/ 619942 w 1135555"/>
                  <a:gd name="connsiteY16" fmla="*/ 265533 h 1613012"/>
                  <a:gd name="connsiteX17" fmla="*/ 579522 w 1135555"/>
                  <a:gd name="connsiteY17" fmla="*/ 265547 h 1613012"/>
                  <a:gd name="connsiteX18" fmla="*/ 342550 w 1135555"/>
                  <a:gd name="connsiteY18" fmla="*/ 502520 h 1613012"/>
                  <a:gd name="connsiteX19" fmla="*/ 342550 w 1135555"/>
                  <a:gd name="connsiteY19" fmla="*/ 326155 h 1613012"/>
                  <a:gd name="connsiteX20" fmla="*/ 505627 w 1135555"/>
                  <a:gd name="connsiteY20" fmla="*/ 163078 h 1613012"/>
                  <a:gd name="connsiteX21" fmla="*/ 504924 w 1135555"/>
                  <a:gd name="connsiteY21" fmla="*/ 122672 h 1613012"/>
                  <a:gd name="connsiteX22" fmla="*/ 465222 w 1135555"/>
                  <a:gd name="connsiteY22" fmla="*/ 122672 h 1613012"/>
                  <a:gd name="connsiteX23" fmla="*/ 342550 w 1135555"/>
                  <a:gd name="connsiteY23" fmla="*/ 245345 h 1613012"/>
                  <a:gd name="connsiteX24" fmla="*/ 342550 w 1135555"/>
                  <a:gd name="connsiteY24" fmla="*/ 28575 h 1613012"/>
                  <a:gd name="connsiteX25" fmla="*/ 313975 w 1135555"/>
                  <a:gd name="connsiteY25" fmla="*/ 0 h 1613012"/>
                  <a:gd name="connsiteX26" fmla="*/ 285400 w 1135555"/>
                  <a:gd name="connsiteY26" fmla="*/ 28575 h 1613012"/>
                  <a:gd name="connsiteX27" fmla="*/ 285400 w 1135555"/>
                  <a:gd name="connsiteY27" fmla="*/ 245345 h 1613012"/>
                  <a:gd name="connsiteX28" fmla="*/ 162727 w 1135555"/>
                  <a:gd name="connsiteY28" fmla="*/ 122672 h 1613012"/>
                  <a:gd name="connsiteX29" fmla="*/ 122322 w 1135555"/>
                  <a:gd name="connsiteY29" fmla="*/ 123375 h 1613012"/>
                  <a:gd name="connsiteX30" fmla="*/ 122322 w 1135555"/>
                  <a:gd name="connsiteY30" fmla="*/ 163078 h 1613012"/>
                  <a:gd name="connsiteX31" fmla="*/ 285400 w 1135555"/>
                  <a:gd name="connsiteY31" fmla="*/ 326155 h 1613012"/>
                  <a:gd name="connsiteX32" fmla="*/ 285400 w 1135555"/>
                  <a:gd name="connsiteY32" fmla="*/ 502520 h 1613012"/>
                  <a:gd name="connsiteX33" fmla="*/ 48427 w 1135555"/>
                  <a:gd name="connsiteY33" fmla="*/ 265547 h 1613012"/>
                  <a:gd name="connsiteX34" fmla="*/ 8022 w 1135555"/>
                  <a:gd name="connsiteY34" fmla="*/ 266250 h 1613012"/>
                  <a:gd name="connsiteX35" fmla="*/ 8022 w 1135555"/>
                  <a:gd name="connsiteY35" fmla="*/ 305953 h 1613012"/>
                  <a:gd name="connsiteX36" fmla="*/ 285400 w 1135555"/>
                  <a:gd name="connsiteY36" fmla="*/ 583330 h 1613012"/>
                  <a:gd name="connsiteX37" fmla="*/ 285400 w 1135555"/>
                  <a:gd name="connsiteY37" fmla="*/ 745236 h 1613012"/>
                  <a:gd name="connsiteX38" fmla="*/ 734599 w 1135555"/>
                  <a:gd name="connsiteY38" fmla="*/ 1551737 h 1613012"/>
                  <a:gd name="connsiteX39" fmla="*/ 762288 w 1135555"/>
                  <a:gd name="connsiteY39" fmla="*/ 1516047 h 1613012"/>
                  <a:gd name="connsiteX40" fmla="*/ 678678 w 1135555"/>
                  <a:gd name="connsiteY40" fmla="*/ 1191578 h 1613012"/>
                  <a:gd name="connsiteX41" fmla="*/ 830554 w 1135555"/>
                  <a:gd name="connsiteY41" fmla="*/ 1281217 h 1613012"/>
                  <a:gd name="connsiteX42" fmla="*/ 888132 w 1135555"/>
                  <a:gd name="connsiteY42" fmla="*/ 1504474 h 1613012"/>
                  <a:gd name="connsiteX43" fmla="*/ 915793 w 1135555"/>
                  <a:gd name="connsiteY43" fmla="*/ 1525905 h 1613012"/>
                  <a:gd name="connsiteX44" fmla="*/ 922937 w 1135555"/>
                  <a:gd name="connsiteY44" fmla="*/ 1525019 h 1613012"/>
                  <a:gd name="connsiteX45" fmla="*/ 943494 w 1135555"/>
                  <a:gd name="connsiteY45" fmla="*/ 1490226 h 1613012"/>
                  <a:gd name="connsiteX46" fmla="*/ 943482 w 1135555"/>
                  <a:gd name="connsiteY46" fmla="*/ 1490186 h 1613012"/>
                  <a:gd name="connsiteX47" fmla="*/ 900191 w 1135555"/>
                  <a:gd name="connsiteY47" fmla="*/ 1322222 h 1613012"/>
                  <a:gd name="connsiteX48" fmla="*/ 1086872 w 1135555"/>
                  <a:gd name="connsiteY48" fmla="*/ 1432408 h 1613012"/>
                  <a:gd name="connsiteX49" fmla="*/ 1126005 w 1135555"/>
                  <a:gd name="connsiteY49" fmla="*/ 1422306 h 1613012"/>
                  <a:gd name="connsiteX50" fmla="*/ 1115904 w 1135555"/>
                  <a:gd name="connsiteY50" fmla="*/ 1383173 h 1613012"/>
                  <a:gd name="connsiteX51" fmla="*/ 929252 w 1135555"/>
                  <a:gd name="connsiteY51" fmla="*/ 1272988 h 1613012"/>
                  <a:gd name="connsiteX52" fmla="*/ 1097244 w 1135555"/>
                  <a:gd name="connsiteY52" fmla="*/ 1229725 h 1613012"/>
                  <a:gd name="connsiteX53" fmla="*/ 1117775 w 1135555"/>
                  <a:gd name="connsiteY53" fmla="*/ 1194907 h 1613012"/>
                  <a:gd name="connsiteX54" fmla="*/ 1082957 w 1135555"/>
                  <a:gd name="connsiteY54" fmla="*/ 1174375 h 1613012"/>
                  <a:gd name="connsiteX55" fmla="*/ 859557 w 1135555"/>
                  <a:gd name="connsiteY55" fmla="*/ 1231925 h 1613012"/>
                  <a:gd name="connsiteX56" fmla="*/ 707681 w 1135555"/>
                  <a:gd name="connsiteY56" fmla="*/ 1142286 h 1613012"/>
                  <a:gd name="connsiteX57" fmla="*/ 1032207 w 1135555"/>
                  <a:gd name="connsiteY57" fmla="*/ 1058675 h 1613012"/>
                  <a:gd name="connsiteX58" fmla="*/ 1052753 w 1135555"/>
                  <a:gd name="connsiteY58" fmla="*/ 1023842 h 1613012"/>
                  <a:gd name="connsiteX59" fmla="*/ 1017920 w 1135555"/>
                  <a:gd name="connsiteY59" fmla="*/ 1003297 h 1613012"/>
                  <a:gd name="connsiteX60" fmla="*/ 638130 w 1135555"/>
                  <a:gd name="connsiteY60" fmla="*/ 1101195 h 1613012"/>
                  <a:gd name="connsiteX61" fmla="*/ 498855 w 1135555"/>
                  <a:gd name="connsiteY61" fmla="*/ 1018956 h 1613012"/>
                  <a:gd name="connsiteX62" fmla="*/ 499684 w 1135555"/>
                  <a:gd name="connsiteY62" fmla="*/ 869280 h 1613012"/>
                  <a:gd name="connsiteX63" fmla="*/ 640016 w 1135555"/>
                  <a:gd name="connsiteY63" fmla="*/ 788670 h 1613012"/>
                  <a:gd name="connsiteX64" fmla="*/ 1018692 w 1135555"/>
                  <a:gd name="connsiteY64" fmla="*/ 891140 h 1613012"/>
                  <a:gd name="connsiteX65" fmla="*/ 1026178 w 1135555"/>
                  <a:gd name="connsiteY65" fmla="*/ 892169 h 1613012"/>
                  <a:gd name="connsiteX66" fmla="*/ 1054716 w 1135555"/>
                  <a:gd name="connsiteY66" fmla="*/ 863559 h 1613012"/>
                  <a:gd name="connsiteX67" fmla="*/ 1033636 w 1135555"/>
                  <a:gd name="connsiteY67" fmla="*/ 836019 h 1613012"/>
                  <a:gd name="connsiteX68" fmla="*/ 710110 w 1135555"/>
                  <a:gd name="connsiteY68" fmla="*/ 748494 h 1613012"/>
                  <a:gd name="connsiteX69" fmla="*/ 863101 w 1135555"/>
                  <a:gd name="connsiteY69" fmla="*/ 660711 h 1613012"/>
                  <a:gd name="connsiteX70" fmla="*/ 1085728 w 1135555"/>
                  <a:gd name="connsiteY70" fmla="*/ 720947 h 1613012"/>
                  <a:gd name="connsiteX71" fmla="*/ 1093187 w 1135555"/>
                  <a:gd name="connsiteY71" fmla="*/ 721976 h 1613012"/>
                  <a:gd name="connsiteX72" fmla="*/ 1121724 w 1135555"/>
                  <a:gd name="connsiteY72" fmla="*/ 693367 h 1613012"/>
                  <a:gd name="connsiteX73" fmla="*/ 1100645 w 1135555"/>
                  <a:gd name="connsiteY73" fmla="*/ 665826 h 1613012"/>
                  <a:gd name="connsiteX74" fmla="*/ 933195 w 1135555"/>
                  <a:gd name="connsiteY74" fmla="*/ 620478 h 1613012"/>
                  <a:gd name="connsiteX75" fmla="*/ 1121190 w 1135555"/>
                  <a:gd name="connsiteY75" fmla="*/ 512578 h 1613012"/>
                  <a:gd name="connsiteX76" fmla="*/ 1131763 w 1135555"/>
                  <a:gd name="connsiteY76" fmla="*/ 473576 h 1613012"/>
                  <a:gd name="connsiteX77" fmla="*/ 1131763 w 1135555"/>
                  <a:gd name="connsiteY77" fmla="*/ 473573 h 1613012"/>
                  <a:gd name="connsiteX78" fmla="*/ 313918 w 1135555"/>
                  <a:gd name="connsiteY78" fmla="*/ 1085850 h 1613012"/>
                  <a:gd name="connsiteX79" fmla="*/ 171043 w 1135555"/>
                  <a:gd name="connsiteY79" fmla="*/ 942975 h 1613012"/>
                  <a:gd name="connsiteX80" fmla="*/ 313918 w 1135555"/>
                  <a:gd name="connsiteY80" fmla="*/ 800100 h 1613012"/>
                  <a:gd name="connsiteX81" fmla="*/ 456793 w 1135555"/>
                  <a:gd name="connsiteY81" fmla="*/ 942975 h 1613012"/>
                  <a:gd name="connsiteX82" fmla="*/ 313918 w 1135555"/>
                  <a:gd name="connsiteY82" fmla="*/ 1085850 h 1613012"/>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762288 w 1135555"/>
                  <a:gd name="connsiteY38" fmla="*/ 1516047 h 1525905"/>
                  <a:gd name="connsiteX39" fmla="*/ 678678 w 1135555"/>
                  <a:gd name="connsiteY39" fmla="*/ 1191578 h 1525905"/>
                  <a:gd name="connsiteX40" fmla="*/ 830554 w 1135555"/>
                  <a:gd name="connsiteY40" fmla="*/ 1281217 h 1525905"/>
                  <a:gd name="connsiteX41" fmla="*/ 888132 w 1135555"/>
                  <a:gd name="connsiteY41" fmla="*/ 1504474 h 1525905"/>
                  <a:gd name="connsiteX42" fmla="*/ 915793 w 1135555"/>
                  <a:gd name="connsiteY42" fmla="*/ 1525905 h 1525905"/>
                  <a:gd name="connsiteX43" fmla="*/ 922937 w 1135555"/>
                  <a:gd name="connsiteY43" fmla="*/ 1525019 h 1525905"/>
                  <a:gd name="connsiteX44" fmla="*/ 943494 w 1135555"/>
                  <a:gd name="connsiteY44" fmla="*/ 1490226 h 1525905"/>
                  <a:gd name="connsiteX45" fmla="*/ 943482 w 1135555"/>
                  <a:gd name="connsiteY45" fmla="*/ 1490186 h 1525905"/>
                  <a:gd name="connsiteX46" fmla="*/ 900191 w 1135555"/>
                  <a:gd name="connsiteY46" fmla="*/ 1322222 h 1525905"/>
                  <a:gd name="connsiteX47" fmla="*/ 1086872 w 1135555"/>
                  <a:gd name="connsiteY47" fmla="*/ 1432408 h 1525905"/>
                  <a:gd name="connsiteX48" fmla="*/ 1126005 w 1135555"/>
                  <a:gd name="connsiteY48" fmla="*/ 1422306 h 1525905"/>
                  <a:gd name="connsiteX49" fmla="*/ 1115904 w 1135555"/>
                  <a:gd name="connsiteY49" fmla="*/ 1383173 h 1525905"/>
                  <a:gd name="connsiteX50" fmla="*/ 929252 w 1135555"/>
                  <a:gd name="connsiteY50" fmla="*/ 1272988 h 1525905"/>
                  <a:gd name="connsiteX51" fmla="*/ 1097244 w 1135555"/>
                  <a:gd name="connsiteY51" fmla="*/ 1229725 h 1525905"/>
                  <a:gd name="connsiteX52" fmla="*/ 1117775 w 1135555"/>
                  <a:gd name="connsiteY52" fmla="*/ 1194907 h 1525905"/>
                  <a:gd name="connsiteX53" fmla="*/ 1082957 w 1135555"/>
                  <a:gd name="connsiteY53" fmla="*/ 1174375 h 1525905"/>
                  <a:gd name="connsiteX54" fmla="*/ 859557 w 1135555"/>
                  <a:gd name="connsiteY54" fmla="*/ 1231925 h 1525905"/>
                  <a:gd name="connsiteX55" fmla="*/ 707681 w 1135555"/>
                  <a:gd name="connsiteY55" fmla="*/ 1142286 h 1525905"/>
                  <a:gd name="connsiteX56" fmla="*/ 1032207 w 1135555"/>
                  <a:gd name="connsiteY56" fmla="*/ 1058675 h 1525905"/>
                  <a:gd name="connsiteX57" fmla="*/ 1052753 w 1135555"/>
                  <a:gd name="connsiteY57" fmla="*/ 1023842 h 1525905"/>
                  <a:gd name="connsiteX58" fmla="*/ 1017920 w 1135555"/>
                  <a:gd name="connsiteY58" fmla="*/ 1003297 h 1525905"/>
                  <a:gd name="connsiteX59" fmla="*/ 638130 w 1135555"/>
                  <a:gd name="connsiteY59" fmla="*/ 1101195 h 1525905"/>
                  <a:gd name="connsiteX60" fmla="*/ 498855 w 1135555"/>
                  <a:gd name="connsiteY60" fmla="*/ 1018956 h 1525905"/>
                  <a:gd name="connsiteX61" fmla="*/ 499684 w 1135555"/>
                  <a:gd name="connsiteY61" fmla="*/ 869280 h 1525905"/>
                  <a:gd name="connsiteX62" fmla="*/ 640016 w 1135555"/>
                  <a:gd name="connsiteY62" fmla="*/ 788670 h 1525905"/>
                  <a:gd name="connsiteX63" fmla="*/ 1018692 w 1135555"/>
                  <a:gd name="connsiteY63" fmla="*/ 891140 h 1525905"/>
                  <a:gd name="connsiteX64" fmla="*/ 1026178 w 1135555"/>
                  <a:gd name="connsiteY64" fmla="*/ 892169 h 1525905"/>
                  <a:gd name="connsiteX65" fmla="*/ 1054716 w 1135555"/>
                  <a:gd name="connsiteY65" fmla="*/ 863559 h 1525905"/>
                  <a:gd name="connsiteX66" fmla="*/ 1033636 w 1135555"/>
                  <a:gd name="connsiteY66" fmla="*/ 836019 h 1525905"/>
                  <a:gd name="connsiteX67" fmla="*/ 710110 w 1135555"/>
                  <a:gd name="connsiteY67" fmla="*/ 748494 h 1525905"/>
                  <a:gd name="connsiteX68" fmla="*/ 863101 w 1135555"/>
                  <a:gd name="connsiteY68" fmla="*/ 660711 h 1525905"/>
                  <a:gd name="connsiteX69" fmla="*/ 1085728 w 1135555"/>
                  <a:gd name="connsiteY69" fmla="*/ 720947 h 1525905"/>
                  <a:gd name="connsiteX70" fmla="*/ 1093187 w 1135555"/>
                  <a:gd name="connsiteY70" fmla="*/ 721976 h 1525905"/>
                  <a:gd name="connsiteX71" fmla="*/ 1121724 w 1135555"/>
                  <a:gd name="connsiteY71" fmla="*/ 693367 h 1525905"/>
                  <a:gd name="connsiteX72" fmla="*/ 1100645 w 1135555"/>
                  <a:gd name="connsiteY72" fmla="*/ 665826 h 1525905"/>
                  <a:gd name="connsiteX73" fmla="*/ 933195 w 1135555"/>
                  <a:gd name="connsiteY73" fmla="*/ 620478 h 1525905"/>
                  <a:gd name="connsiteX74" fmla="*/ 1121190 w 1135555"/>
                  <a:gd name="connsiteY74" fmla="*/ 512578 h 1525905"/>
                  <a:gd name="connsiteX75" fmla="*/ 1131763 w 1135555"/>
                  <a:gd name="connsiteY75" fmla="*/ 473576 h 1525905"/>
                  <a:gd name="connsiteX76" fmla="*/ 1131763 w 1135555"/>
                  <a:gd name="connsiteY76" fmla="*/ 473573 h 1525905"/>
                  <a:gd name="connsiteX77" fmla="*/ 313918 w 1135555"/>
                  <a:gd name="connsiteY77" fmla="*/ 1085850 h 1525905"/>
                  <a:gd name="connsiteX78" fmla="*/ 171043 w 1135555"/>
                  <a:gd name="connsiteY78" fmla="*/ 942975 h 1525905"/>
                  <a:gd name="connsiteX79" fmla="*/ 313918 w 1135555"/>
                  <a:gd name="connsiteY79" fmla="*/ 800100 h 1525905"/>
                  <a:gd name="connsiteX80" fmla="*/ 456793 w 1135555"/>
                  <a:gd name="connsiteY80" fmla="*/ 942975 h 1525905"/>
                  <a:gd name="connsiteX81" fmla="*/ 313918 w 1135555"/>
                  <a:gd name="connsiteY81"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678678 w 1135555"/>
                  <a:gd name="connsiteY38" fmla="*/ 1191578 h 1525905"/>
                  <a:gd name="connsiteX39" fmla="*/ 830554 w 1135555"/>
                  <a:gd name="connsiteY39" fmla="*/ 1281217 h 1525905"/>
                  <a:gd name="connsiteX40" fmla="*/ 888132 w 1135555"/>
                  <a:gd name="connsiteY40" fmla="*/ 1504474 h 1525905"/>
                  <a:gd name="connsiteX41" fmla="*/ 915793 w 1135555"/>
                  <a:gd name="connsiteY41" fmla="*/ 1525905 h 1525905"/>
                  <a:gd name="connsiteX42" fmla="*/ 922937 w 1135555"/>
                  <a:gd name="connsiteY42" fmla="*/ 1525019 h 1525905"/>
                  <a:gd name="connsiteX43" fmla="*/ 943494 w 1135555"/>
                  <a:gd name="connsiteY43" fmla="*/ 1490226 h 1525905"/>
                  <a:gd name="connsiteX44" fmla="*/ 943482 w 1135555"/>
                  <a:gd name="connsiteY44" fmla="*/ 1490186 h 1525905"/>
                  <a:gd name="connsiteX45" fmla="*/ 900191 w 1135555"/>
                  <a:gd name="connsiteY45" fmla="*/ 1322222 h 1525905"/>
                  <a:gd name="connsiteX46" fmla="*/ 1086872 w 1135555"/>
                  <a:gd name="connsiteY46" fmla="*/ 1432408 h 1525905"/>
                  <a:gd name="connsiteX47" fmla="*/ 1126005 w 1135555"/>
                  <a:gd name="connsiteY47" fmla="*/ 1422306 h 1525905"/>
                  <a:gd name="connsiteX48" fmla="*/ 1115904 w 1135555"/>
                  <a:gd name="connsiteY48" fmla="*/ 1383173 h 1525905"/>
                  <a:gd name="connsiteX49" fmla="*/ 929252 w 1135555"/>
                  <a:gd name="connsiteY49" fmla="*/ 1272988 h 1525905"/>
                  <a:gd name="connsiteX50" fmla="*/ 1097244 w 1135555"/>
                  <a:gd name="connsiteY50" fmla="*/ 1229725 h 1525905"/>
                  <a:gd name="connsiteX51" fmla="*/ 1117775 w 1135555"/>
                  <a:gd name="connsiteY51" fmla="*/ 1194907 h 1525905"/>
                  <a:gd name="connsiteX52" fmla="*/ 1082957 w 1135555"/>
                  <a:gd name="connsiteY52" fmla="*/ 1174375 h 1525905"/>
                  <a:gd name="connsiteX53" fmla="*/ 859557 w 1135555"/>
                  <a:gd name="connsiteY53" fmla="*/ 1231925 h 1525905"/>
                  <a:gd name="connsiteX54" fmla="*/ 707681 w 1135555"/>
                  <a:gd name="connsiteY54" fmla="*/ 1142286 h 1525905"/>
                  <a:gd name="connsiteX55" fmla="*/ 1032207 w 1135555"/>
                  <a:gd name="connsiteY55" fmla="*/ 1058675 h 1525905"/>
                  <a:gd name="connsiteX56" fmla="*/ 1052753 w 1135555"/>
                  <a:gd name="connsiteY56" fmla="*/ 1023842 h 1525905"/>
                  <a:gd name="connsiteX57" fmla="*/ 1017920 w 1135555"/>
                  <a:gd name="connsiteY57" fmla="*/ 1003297 h 1525905"/>
                  <a:gd name="connsiteX58" fmla="*/ 638130 w 1135555"/>
                  <a:gd name="connsiteY58" fmla="*/ 1101195 h 1525905"/>
                  <a:gd name="connsiteX59" fmla="*/ 498855 w 1135555"/>
                  <a:gd name="connsiteY59" fmla="*/ 1018956 h 1525905"/>
                  <a:gd name="connsiteX60" fmla="*/ 499684 w 1135555"/>
                  <a:gd name="connsiteY60" fmla="*/ 869280 h 1525905"/>
                  <a:gd name="connsiteX61" fmla="*/ 640016 w 1135555"/>
                  <a:gd name="connsiteY61" fmla="*/ 788670 h 1525905"/>
                  <a:gd name="connsiteX62" fmla="*/ 1018692 w 1135555"/>
                  <a:gd name="connsiteY62" fmla="*/ 891140 h 1525905"/>
                  <a:gd name="connsiteX63" fmla="*/ 1026178 w 1135555"/>
                  <a:gd name="connsiteY63" fmla="*/ 892169 h 1525905"/>
                  <a:gd name="connsiteX64" fmla="*/ 1054716 w 1135555"/>
                  <a:gd name="connsiteY64" fmla="*/ 863559 h 1525905"/>
                  <a:gd name="connsiteX65" fmla="*/ 1033636 w 1135555"/>
                  <a:gd name="connsiteY65" fmla="*/ 836019 h 1525905"/>
                  <a:gd name="connsiteX66" fmla="*/ 710110 w 1135555"/>
                  <a:gd name="connsiteY66" fmla="*/ 748494 h 1525905"/>
                  <a:gd name="connsiteX67" fmla="*/ 863101 w 1135555"/>
                  <a:gd name="connsiteY67" fmla="*/ 660711 h 1525905"/>
                  <a:gd name="connsiteX68" fmla="*/ 1085728 w 1135555"/>
                  <a:gd name="connsiteY68" fmla="*/ 720947 h 1525905"/>
                  <a:gd name="connsiteX69" fmla="*/ 1093187 w 1135555"/>
                  <a:gd name="connsiteY69" fmla="*/ 721976 h 1525905"/>
                  <a:gd name="connsiteX70" fmla="*/ 1121724 w 1135555"/>
                  <a:gd name="connsiteY70" fmla="*/ 693367 h 1525905"/>
                  <a:gd name="connsiteX71" fmla="*/ 1100645 w 1135555"/>
                  <a:gd name="connsiteY71" fmla="*/ 665826 h 1525905"/>
                  <a:gd name="connsiteX72" fmla="*/ 933195 w 1135555"/>
                  <a:gd name="connsiteY72" fmla="*/ 620478 h 1525905"/>
                  <a:gd name="connsiteX73" fmla="*/ 1121190 w 1135555"/>
                  <a:gd name="connsiteY73" fmla="*/ 512578 h 1525905"/>
                  <a:gd name="connsiteX74" fmla="*/ 1131763 w 1135555"/>
                  <a:gd name="connsiteY74" fmla="*/ 473576 h 1525905"/>
                  <a:gd name="connsiteX75" fmla="*/ 1131763 w 1135555"/>
                  <a:gd name="connsiteY75" fmla="*/ 473573 h 1525905"/>
                  <a:gd name="connsiteX76" fmla="*/ 313918 w 1135555"/>
                  <a:gd name="connsiteY76" fmla="*/ 1085850 h 1525905"/>
                  <a:gd name="connsiteX77" fmla="*/ 171043 w 1135555"/>
                  <a:gd name="connsiteY77" fmla="*/ 942975 h 1525905"/>
                  <a:gd name="connsiteX78" fmla="*/ 313918 w 1135555"/>
                  <a:gd name="connsiteY78" fmla="*/ 800100 h 1525905"/>
                  <a:gd name="connsiteX79" fmla="*/ 456793 w 1135555"/>
                  <a:gd name="connsiteY79" fmla="*/ 942975 h 1525905"/>
                  <a:gd name="connsiteX80" fmla="*/ 313918 w 1135555"/>
                  <a:gd name="connsiteY80"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30554 w 1135555"/>
                  <a:gd name="connsiteY38" fmla="*/ 1281217 h 1525905"/>
                  <a:gd name="connsiteX39" fmla="*/ 888132 w 1135555"/>
                  <a:gd name="connsiteY39" fmla="*/ 1504474 h 1525905"/>
                  <a:gd name="connsiteX40" fmla="*/ 915793 w 1135555"/>
                  <a:gd name="connsiteY40" fmla="*/ 1525905 h 1525905"/>
                  <a:gd name="connsiteX41" fmla="*/ 922937 w 1135555"/>
                  <a:gd name="connsiteY41" fmla="*/ 1525019 h 1525905"/>
                  <a:gd name="connsiteX42" fmla="*/ 943494 w 1135555"/>
                  <a:gd name="connsiteY42" fmla="*/ 1490226 h 1525905"/>
                  <a:gd name="connsiteX43" fmla="*/ 943482 w 1135555"/>
                  <a:gd name="connsiteY43" fmla="*/ 1490186 h 1525905"/>
                  <a:gd name="connsiteX44" fmla="*/ 900191 w 1135555"/>
                  <a:gd name="connsiteY44" fmla="*/ 1322222 h 1525905"/>
                  <a:gd name="connsiteX45" fmla="*/ 1086872 w 1135555"/>
                  <a:gd name="connsiteY45" fmla="*/ 1432408 h 1525905"/>
                  <a:gd name="connsiteX46" fmla="*/ 1126005 w 1135555"/>
                  <a:gd name="connsiteY46" fmla="*/ 1422306 h 1525905"/>
                  <a:gd name="connsiteX47" fmla="*/ 1115904 w 1135555"/>
                  <a:gd name="connsiteY47" fmla="*/ 1383173 h 1525905"/>
                  <a:gd name="connsiteX48" fmla="*/ 929252 w 1135555"/>
                  <a:gd name="connsiteY48" fmla="*/ 1272988 h 1525905"/>
                  <a:gd name="connsiteX49" fmla="*/ 1097244 w 1135555"/>
                  <a:gd name="connsiteY49" fmla="*/ 1229725 h 1525905"/>
                  <a:gd name="connsiteX50" fmla="*/ 1117775 w 1135555"/>
                  <a:gd name="connsiteY50" fmla="*/ 1194907 h 1525905"/>
                  <a:gd name="connsiteX51" fmla="*/ 1082957 w 1135555"/>
                  <a:gd name="connsiteY51" fmla="*/ 1174375 h 1525905"/>
                  <a:gd name="connsiteX52" fmla="*/ 859557 w 1135555"/>
                  <a:gd name="connsiteY52" fmla="*/ 1231925 h 1525905"/>
                  <a:gd name="connsiteX53" fmla="*/ 707681 w 1135555"/>
                  <a:gd name="connsiteY53" fmla="*/ 1142286 h 1525905"/>
                  <a:gd name="connsiteX54" fmla="*/ 1032207 w 1135555"/>
                  <a:gd name="connsiteY54" fmla="*/ 1058675 h 1525905"/>
                  <a:gd name="connsiteX55" fmla="*/ 1052753 w 1135555"/>
                  <a:gd name="connsiteY55" fmla="*/ 1023842 h 1525905"/>
                  <a:gd name="connsiteX56" fmla="*/ 1017920 w 1135555"/>
                  <a:gd name="connsiteY56" fmla="*/ 1003297 h 1525905"/>
                  <a:gd name="connsiteX57" fmla="*/ 638130 w 1135555"/>
                  <a:gd name="connsiteY57" fmla="*/ 1101195 h 1525905"/>
                  <a:gd name="connsiteX58" fmla="*/ 498855 w 1135555"/>
                  <a:gd name="connsiteY58" fmla="*/ 1018956 h 1525905"/>
                  <a:gd name="connsiteX59" fmla="*/ 499684 w 1135555"/>
                  <a:gd name="connsiteY59" fmla="*/ 869280 h 1525905"/>
                  <a:gd name="connsiteX60" fmla="*/ 640016 w 1135555"/>
                  <a:gd name="connsiteY60" fmla="*/ 788670 h 1525905"/>
                  <a:gd name="connsiteX61" fmla="*/ 1018692 w 1135555"/>
                  <a:gd name="connsiteY61" fmla="*/ 891140 h 1525905"/>
                  <a:gd name="connsiteX62" fmla="*/ 1026178 w 1135555"/>
                  <a:gd name="connsiteY62" fmla="*/ 892169 h 1525905"/>
                  <a:gd name="connsiteX63" fmla="*/ 1054716 w 1135555"/>
                  <a:gd name="connsiteY63" fmla="*/ 863559 h 1525905"/>
                  <a:gd name="connsiteX64" fmla="*/ 1033636 w 1135555"/>
                  <a:gd name="connsiteY64" fmla="*/ 836019 h 1525905"/>
                  <a:gd name="connsiteX65" fmla="*/ 710110 w 1135555"/>
                  <a:gd name="connsiteY65" fmla="*/ 748494 h 1525905"/>
                  <a:gd name="connsiteX66" fmla="*/ 863101 w 1135555"/>
                  <a:gd name="connsiteY66" fmla="*/ 660711 h 1525905"/>
                  <a:gd name="connsiteX67" fmla="*/ 1085728 w 1135555"/>
                  <a:gd name="connsiteY67" fmla="*/ 720947 h 1525905"/>
                  <a:gd name="connsiteX68" fmla="*/ 1093187 w 1135555"/>
                  <a:gd name="connsiteY68" fmla="*/ 721976 h 1525905"/>
                  <a:gd name="connsiteX69" fmla="*/ 1121724 w 1135555"/>
                  <a:gd name="connsiteY69" fmla="*/ 693367 h 1525905"/>
                  <a:gd name="connsiteX70" fmla="*/ 1100645 w 1135555"/>
                  <a:gd name="connsiteY70" fmla="*/ 665826 h 1525905"/>
                  <a:gd name="connsiteX71" fmla="*/ 933195 w 1135555"/>
                  <a:gd name="connsiteY71" fmla="*/ 620478 h 1525905"/>
                  <a:gd name="connsiteX72" fmla="*/ 1121190 w 1135555"/>
                  <a:gd name="connsiteY72" fmla="*/ 512578 h 1525905"/>
                  <a:gd name="connsiteX73" fmla="*/ 1131763 w 1135555"/>
                  <a:gd name="connsiteY73" fmla="*/ 473576 h 1525905"/>
                  <a:gd name="connsiteX74" fmla="*/ 1131763 w 1135555"/>
                  <a:gd name="connsiteY74" fmla="*/ 473573 h 1525905"/>
                  <a:gd name="connsiteX75" fmla="*/ 313918 w 1135555"/>
                  <a:gd name="connsiteY75" fmla="*/ 1085850 h 1525905"/>
                  <a:gd name="connsiteX76" fmla="*/ 171043 w 1135555"/>
                  <a:gd name="connsiteY76" fmla="*/ 942975 h 1525905"/>
                  <a:gd name="connsiteX77" fmla="*/ 313918 w 1135555"/>
                  <a:gd name="connsiteY77" fmla="*/ 800100 h 1525905"/>
                  <a:gd name="connsiteX78" fmla="*/ 456793 w 1135555"/>
                  <a:gd name="connsiteY78" fmla="*/ 942975 h 1525905"/>
                  <a:gd name="connsiteX79" fmla="*/ 313918 w 1135555"/>
                  <a:gd name="connsiteY79" fmla="*/ 1085850 h 1525905"/>
                  <a:gd name="connsiteX0" fmla="*/ 1131763 w 1135555"/>
                  <a:gd name="connsiteY0" fmla="*/ 473573 h 1525905"/>
                  <a:gd name="connsiteX1" fmla="*/ 1092758 w 1135555"/>
                  <a:gd name="connsiteY1" fmla="*/ 463029 h 1525905"/>
                  <a:gd name="connsiteX2" fmla="*/ 904734 w 1135555"/>
                  <a:gd name="connsiteY2" fmla="*/ 570929 h 1525905"/>
                  <a:gd name="connsiteX3" fmla="*/ 950083 w 1135555"/>
                  <a:gd name="connsiteY3" fmla="*/ 403479 h 1525905"/>
                  <a:gd name="connsiteX4" fmla="*/ 929966 w 1135555"/>
                  <a:gd name="connsiteY4" fmla="*/ 368417 h 1525905"/>
                  <a:gd name="connsiteX5" fmla="*/ 894905 w 1135555"/>
                  <a:gd name="connsiteY5" fmla="*/ 388534 h 1525905"/>
                  <a:gd name="connsiteX6" fmla="*/ 834640 w 1135555"/>
                  <a:gd name="connsiteY6" fmla="*/ 611162 h 1525905"/>
                  <a:gd name="connsiteX7" fmla="*/ 681707 w 1135555"/>
                  <a:gd name="connsiteY7" fmla="*/ 698945 h 1525905"/>
                  <a:gd name="connsiteX8" fmla="*/ 769260 w 1135555"/>
                  <a:gd name="connsiteY8" fmla="*/ 375475 h 1525905"/>
                  <a:gd name="connsiteX9" fmla="*/ 748772 w 1135555"/>
                  <a:gd name="connsiteY9" fmla="*/ 340643 h 1525905"/>
                  <a:gd name="connsiteX10" fmla="*/ 714111 w 1135555"/>
                  <a:gd name="connsiteY10" fmla="*/ 360502 h 1525905"/>
                  <a:gd name="connsiteX11" fmla="*/ 611612 w 1135555"/>
                  <a:gd name="connsiteY11" fmla="*/ 739178 h 1525905"/>
                  <a:gd name="connsiteX12" fmla="*/ 471166 w 1135555"/>
                  <a:gd name="connsiteY12" fmla="*/ 819760 h 1525905"/>
                  <a:gd name="connsiteX13" fmla="*/ 342578 w 1135555"/>
                  <a:gd name="connsiteY13" fmla="*/ 745236 h 1525905"/>
                  <a:gd name="connsiteX14" fmla="*/ 342578 w 1135555"/>
                  <a:gd name="connsiteY14" fmla="*/ 583330 h 1525905"/>
                  <a:gd name="connsiteX15" fmla="*/ 619956 w 1135555"/>
                  <a:gd name="connsiteY15" fmla="*/ 305953 h 1525905"/>
                  <a:gd name="connsiteX16" fmla="*/ 619942 w 1135555"/>
                  <a:gd name="connsiteY16" fmla="*/ 265533 h 1525905"/>
                  <a:gd name="connsiteX17" fmla="*/ 579522 w 1135555"/>
                  <a:gd name="connsiteY17" fmla="*/ 265547 h 1525905"/>
                  <a:gd name="connsiteX18" fmla="*/ 342550 w 1135555"/>
                  <a:gd name="connsiteY18" fmla="*/ 502520 h 1525905"/>
                  <a:gd name="connsiteX19" fmla="*/ 342550 w 1135555"/>
                  <a:gd name="connsiteY19" fmla="*/ 326155 h 1525905"/>
                  <a:gd name="connsiteX20" fmla="*/ 505627 w 1135555"/>
                  <a:gd name="connsiteY20" fmla="*/ 163078 h 1525905"/>
                  <a:gd name="connsiteX21" fmla="*/ 504924 w 1135555"/>
                  <a:gd name="connsiteY21" fmla="*/ 122672 h 1525905"/>
                  <a:gd name="connsiteX22" fmla="*/ 465222 w 1135555"/>
                  <a:gd name="connsiteY22" fmla="*/ 122672 h 1525905"/>
                  <a:gd name="connsiteX23" fmla="*/ 342550 w 1135555"/>
                  <a:gd name="connsiteY23" fmla="*/ 245345 h 1525905"/>
                  <a:gd name="connsiteX24" fmla="*/ 342550 w 1135555"/>
                  <a:gd name="connsiteY24" fmla="*/ 28575 h 1525905"/>
                  <a:gd name="connsiteX25" fmla="*/ 313975 w 1135555"/>
                  <a:gd name="connsiteY25" fmla="*/ 0 h 1525905"/>
                  <a:gd name="connsiteX26" fmla="*/ 285400 w 1135555"/>
                  <a:gd name="connsiteY26" fmla="*/ 28575 h 1525905"/>
                  <a:gd name="connsiteX27" fmla="*/ 285400 w 1135555"/>
                  <a:gd name="connsiteY27" fmla="*/ 245345 h 1525905"/>
                  <a:gd name="connsiteX28" fmla="*/ 162727 w 1135555"/>
                  <a:gd name="connsiteY28" fmla="*/ 122672 h 1525905"/>
                  <a:gd name="connsiteX29" fmla="*/ 122322 w 1135555"/>
                  <a:gd name="connsiteY29" fmla="*/ 123375 h 1525905"/>
                  <a:gd name="connsiteX30" fmla="*/ 122322 w 1135555"/>
                  <a:gd name="connsiteY30" fmla="*/ 163078 h 1525905"/>
                  <a:gd name="connsiteX31" fmla="*/ 285400 w 1135555"/>
                  <a:gd name="connsiteY31" fmla="*/ 326155 h 1525905"/>
                  <a:gd name="connsiteX32" fmla="*/ 285400 w 1135555"/>
                  <a:gd name="connsiteY32" fmla="*/ 502520 h 1525905"/>
                  <a:gd name="connsiteX33" fmla="*/ 48427 w 1135555"/>
                  <a:gd name="connsiteY33" fmla="*/ 265547 h 1525905"/>
                  <a:gd name="connsiteX34" fmla="*/ 8022 w 1135555"/>
                  <a:gd name="connsiteY34" fmla="*/ 266250 h 1525905"/>
                  <a:gd name="connsiteX35" fmla="*/ 8022 w 1135555"/>
                  <a:gd name="connsiteY35" fmla="*/ 305953 h 1525905"/>
                  <a:gd name="connsiteX36" fmla="*/ 285400 w 1135555"/>
                  <a:gd name="connsiteY36" fmla="*/ 583330 h 1525905"/>
                  <a:gd name="connsiteX37" fmla="*/ 285400 w 1135555"/>
                  <a:gd name="connsiteY37" fmla="*/ 745236 h 1525905"/>
                  <a:gd name="connsiteX38" fmla="*/ 888132 w 1135555"/>
                  <a:gd name="connsiteY38" fmla="*/ 1504474 h 1525905"/>
                  <a:gd name="connsiteX39" fmla="*/ 915793 w 1135555"/>
                  <a:gd name="connsiteY39" fmla="*/ 1525905 h 1525905"/>
                  <a:gd name="connsiteX40" fmla="*/ 922937 w 1135555"/>
                  <a:gd name="connsiteY40" fmla="*/ 1525019 h 1525905"/>
                  <a:gd name="connsiteX41" fmla="*/ 943494 w 1135555"/>
                  <a:gd name="connsiteY41" fmla="*/ 1490226 h 1525905"/>
                  <a:gd name="connsiteX42" fmla="*/ 943482 w 1135555"/>
                  <a:gd name="connsiteY42" fmla="*/ 1490186 h 1525905"/>
                  <a:gd name="connsiteX43" fmla="*/ 900191 w 1135555"/>
                  <a:gd name="connsiteY43" fmla="*/ 1322222 h 1525905"/>
                  <a:gd name="connsiteX44" fmla="*/ 1086872 w 1135555"/>
                  <a:gd name="connsiteY44" fmla="*/ 1432408 h 1525905"/>
                  <a:gd name="connsiteX45" fmla="*/ 1126005 w 1135555"/>
                  <a:gd name="connsiteY45" fmla="*/ 1422306 h 1525905"/>
                  <a:gd name="connsiteX46" fmla="*/ 1115904 w 1135555"/>
                  <a:gd name="connsiteY46" fmla="*/ 1383173 h 1525905"/>
                  <a:gd name="connsiteX47" fmla="*/ 929252 w 1135555"/>
                  <a:gd name="connsiteY47" fmla="*/ 1272988 h 1525905"/>
                  <a:gd name="connsiteX48" fmla="*/ 1097244 w 1135555"/>
                  <a:gd name="connsiteY48" fmla="*/ 1229725 h 1525905"/>
                  <a:gd name="connsiteX49" fmla="*/ 1117775 w 1135555"/>
                  <a:gd name="connsiteY49" fmla="*/ 1194907 h 1525905"/>
                  <a:gd name="connsiteX50" fmla="*/ 1082957 w 1135555"/>
                  <a:gd name="connsiteY50" fmla="*/ 1174375 h 1525905"/>
                  <a:gd name="connsiteX51" fmla="*/ 859557 w 1135555"/>
                  <a:gd name="connsiteY51" fmla="*/ 1231925 h 1525905"/>
                  <a:gd name="connsiteX52" fmla="*/ 707681 w 1135555"/>
                  <a:gd name="connsiteY52" fmla="*/ 1142286 h 1525905"/>
                  <a:gd name="connsiteX53" fmla="*/ 1032207 w 1135555"/>
                  <a:gd name="connsiteY53" fmla="*/ 1058675 h 1525905"/>
                  <a:gd name="connsiteX54" fmla="*/ 1052753 w 1135555"/>
                  <a:gd name="connsiteY54" fmla="*/ 1023842 h 1525905"/>
                  <a:gd name="connsiteX55" fmla="*/ 1017920 w 1135555"/>
                  <a:gd name="connsiteY55" fmla="*/ 1003297 h 1525905"/>
                  <a:gd name="connsiteX56" fmla="*/ 638130 w 1135555"/>
                  <a:gd name="connsiteY56" fmla="*/ 1101195 h 1525905"/>
                  <a:gd name="connsiteX57" fmla="*/ 498855 w 1135555"/>
                  <a:gd name="connsiteY57" fmla="*/ 1018956 h 1525905"/>
                  <a:gd name="connsiteX58" fmla="*/ 499684 w 1135555"/>
                  <a:gd name="connsiteY58" fmla="*/ 869280 h 1525905"/>
                  <a:gd name="connsiteX59" fmla="*/ 640016 w 1135555"/>
                  <a:gd name="connsiteY59" fmla="*/ 788670 h 1525905"/>
                  <a:gd name="connsiteX60" fmla="*/ 1018692 w 1135555"/>
                  <a:gd name="connsiteY60" fmla="*/ 891140 h 1525905"/>
                  <a:gd name="connsiteX61" fmla="*/ 1026178 w 1135555"/>
                  <a:gd name="connsiteY61" fmla="*/ 892169 h 1525905"/>
                  <a:gd name="connsiteX62" fmla="*/ 1054716 w 1135555"/>
                  <a:gd name="connsiteY62" fmla="*/ 863559 h 1525905"/>
                  <a:gd name="connsiteX63" fmla="*/ 1033636 w 1135555"/>
                  <a:gd name="connsiteY63" fmla="*/ 836019 h 1525905"/>
                  <a:gd name="connsiteX64" fmla="*/ 710110 w 1135555"/>
                  <a:gd name="connsiteY64" fmla="*/ 748494 h 1525905"/>
                  <a:gd name="connsiteX65" fmla="*/ 863101 w 1135555"/>
                  <a:gd name="connsiteY65" fmla="*/ 660711 h 1525905"/>
                  <a:gd name="connsiteX66" fmla="*/ 1085728 w 1135555"/>
                  <a:gd name="connsiteY66" fmla="*/ 720947 h 1525905"/>
                  <a:gd name="connsiteX67" fmla="*/ 1093187 w 1135555"/>
                  <a:gd name="connsiteY67" fmla="*/ 721976 h 1525905"/>
                  <a:gd name="connsiteX68" fmla="*/ 1121724 w 1135555"/>
                  <a:gd name="connsiteY68" fmla="*/ 693367 h 1525905"/>
                  <a:gd name="connsiteX69" fmla="*/ 1100645 w 1135555"/>
                  <a:gd name="connsiteY69" fmla="*/ 665826 h 1525905"/>
                  <a:gd name="connsiteX70" fmla="*/ 933195 w 1135555"/>
                  <a:gd name="connsiteY70" fmla="*/ 620478 h 1525905"/>
                  <a:gd name="connsiteX71" fmla="*/ 1121190 w 1135555"/>
                  <a:gd name="connsiteY71" fmla="*/ 512578 h 1525905"/>
                  <a:gd name="connsiteX72" fmla="*/ 1131763 w 1135555"/>
                  <a:gd name="connsiteY72" fmla="*/ 473576 h 1525905"/>
                  <a:gd name="connsiteX73" fmla="*/ 1131763 w 1135555"/>
                  <a:gd name="connsiteY73" fmla="*/ 473573 h 1525905"/>
                  <a:gd name="connsiteX74" fmla="*/ 313918 w 1135555"/>
                  <a:gd name="connsiteY74" fmla="*/ 1085850 h 1525905"/>
                  <a:gd name="connsiteX75" fmla="*/ 171043 w 1135555"/>
                  <a:gd name="connsiteY75" fmla="*/ 942975 h 1525905"/>
                  <a:gd name="connsiteX76" fmla="*/ 313918 w 1135555"/>
                  <a:gd name="connsiteY76" fmla="*/ 800100 h 1525905"/>
                  <a:gd name="connsiteX77" fmla="*/ 456793 w 1135555"/>
                  <a:gd name="connsiteY77" fmla="*/ 942975 h 1525905"/>
                  <a:gd name="connsiteX78" fmla="*/ 313918 w 1135555"/>
                  <a:gd name="connsiteY78" fmla="*/ 1085850 h 1525905"/>
                  <a:gd name="connsiteX0" fmla="*/ 1131763 w 1135555"/>
                  <a:gd name="connsiteY0" fmla="*/ 473573 h 1583570"/>
                  <a:gd name="connsiteX1" fmla="*/ 1092758 w 1135555"/>
                  <a:gd name="connsiteY1" fmla="*/ 463029 h 1583570"/>
                  <a:gd name="connsiteX2" fmla="*/ 904734 w 1135555"/>
                  <a:gd name="connsiteY2" fmla="*/ 570929 h 1583570"/>
                  <a:gd name="connsiteX3" fmla="*/ 950083 w 1135555"/>
                  <a:gd name="connsiteY3" fmla="*/ 403479 h 1583570"/>
                  <a:gd name="connsiteX4" fmla="*/ 929966 w 1135555"/>
                  <a:gd name="connsiteY4" fmla="*/ 368417 h 1583570"/>
                  <a:gd name="connsiteX5" fmla="*/ 894905 w 1135555"/>
                  <a:gd name="connsiteY5" fmla="*/ 388534 h 1583570"/>
                  <a:gd name="connsiteX6" fmla="*/ 834640 w 1135555"/>
                  <a:gd name="connsiteY6" fmla="*/ 611162 h 1583570"/>
                  <a:gd name="connsiteX7" fmla="*/ 681707 w 1135555"/>
                  <a:gd name="connsiteY7" fmla="*/ 698945 h 1583570"/>
                  <a:gd name="connsiteX8" fmla="*/ 769260 w 1135555"/>
                  <a:gd name="connsiteY8" fmla="*/ 375475 h 1583570"/>
                  <a:gd name="connsiteX9" fmla="*/ 748772 w 1135555"/>
                  <a:gd name="connsiteY9" fmla="*/ 340643 h 1583570"/>
                  <a:gd name="connsiteX10" fmla="*/ 714111 w 1135555"/>
                  <a:gd name="connsiteY10" fmla="*/ 360502 h 1583570"/>
                  <a:gd name="connsiteX11" fmla="*/ 611612 w 1135555"/>
                  <a:gd name="connsiteY11" fmla="*/ 739178 h 1583570"/>
                  <a:gd name="connsiteX12" fmla="*/ 471166 w 1135555"/>
                  <a:gd name="connsiteY12" fmla="*/ 819760 h 1583570"/>
                  <a:gd name="connsiteX13" fmla="*/ 342578 w 1135555"/>
                  <a:gd name="connsiteY13" fmla="*/ 745236 h 1583570"/>
                  <a:gd name="connsiteX14" fmla="*/ 342578 w 1135555"/>
                  <a:gd name="connsiteY14" fmla="*/ 583330 h 1583570"/>
                  <a:gd name="connsiteX15" fmla="*/ 619956 w 1135555"/>
                  <a:gd name="connsiteY15" fmla="*/ 305953 h 1583570"/>
                  <a:gd name="connsiteX16" fmla="*/ 619942 w 1135555"/>
                  <a:gd name="connsiteY16" fmla="*/ 265533 h 1583570"/>
                  <a:gd name="connsiteX17" fmla="*/ 579522 w 1135555"/>
                  <a:gd name="connsiteY17" fmla="*/ 265547 h 1583570"/>
                  <a:gd name="connsiteX18" fmla="*/ 342550 w 1135555"/>
                  <a:gd name="connsiteY18" fmla="*/ 502520 h 1583570"/>
                  <a:gd name="connsiteX19" fmla="*/ 342550 w 1135555"/>
                  <a:gd name="connsiteY19" fmla="*/ 326155 h 1583570"/>
                  <a:gd name="connsiteX20" fmla="*/ 505627 w 1135555"/>
                  <a:gd name="connsiteY20" fmla="*/ 163078 h 1583570"/>
                  <a:gd name="connsiteX21" fmla="*/ 504924 w 1135555"/>
                  <a:gd name="connsiteY21" fmla="*/ 122672 h 1583570"/>
                  <a:gd name="connsiteX22" fmla="*/ 465222 w 1135555"/>
                  <a:gd name="connsiteY22" fmla="*/ 122672 h 1583570"/>
                  <a:gd name="connsiteX23" fmla="*/ 342550 w 1135555"/>
                  <a:gd name="connsiteY23" fmla="*/ 245345 h 1583570"/>
                  <a:gd name="connsiteX24" fmla="*/ 342550 w 1135555"/>
                  <a:gd name="connsiteY24" fmla="*/ 28575 h 1583570"/>
                  <a:gd name="connsiteX25" fmla="*/ 313975 w 1135555"/>
                  <a:gd name="connsiteY25" fmla="*/ 0 h 1583570"/>
                  <a:gd name="connsiteX26" fmla="*/ 285400 w 1135555"/>
                  <a:gd name="connsiteY26" fmla="*/ 28575 h 1583570"/>
                  <a:gd name="connsiteX27" fmla="*/ 285400 w 1135555"/>
                  <a:gd name="connsiteY27" fmla="*/ 245345 h 1583570"/>
                  <a:gd name="connsiteX28" fmla="*/ 162727 w 1135555"/>
                  <a:gd name="connsiteY28" fmla="*/ 122672 h 1583570"/>
                  <a:gd name="connsiteX29" fmla="*/ 122322 w 1135555"/>
                  <a:gd name="connsiteY29" fmla="*/ 123375 h 1583570"/>
                  <a:gd name="connsiteX30" fmla="*/ 122322 w 1135555"/>
                  <a:gd name="connsiteY30" fmla="*/ 163078 h 1583570"/>
                  <a:gd name="connsiteX31" fmla="*/ 285400 w 1135555"/>
                  <a:gd name="connsiteY31" fmla="*/ 326155 h 1583570"/>
                  <a:gd name="connsiteX32" fmla="*/ 285400 w 1135555"/>
                  <a:gd name="connsiteY32" fmla="*/ 502520 h 1583570"/>
                  <a:gd name="connsiteX33" fmla="*/ 48427 w 1135555"/>
                  <a:gd name="connsiteY33" fmla="*/ 265547 h 1583570"/>
                  <a:gd name="connsiteX34" fmla="*/ 8022 w 1135555"/>
                  <a:gd name="connsiteY34" fmla="*/ 266250 h 1583570"/>
                  <a:gd name="connsiteX35" fmla="*/ 8022 w 1135555"/>
                  <a:gd name="connsiteY35" fmla="*/ 305953 h 1583570"/>
                  <a:gd name="connsiteX36" fmla="*/ 285400 w 1135555"/>
                  <a:gd name="connsiteY36" fmla="*/ 583330 h 1583570"/>
                  <a:gd name="connsiteX37" fmla="*/ 285400 w 1135555"/>
                  <a:gd name="connsiteY37" fmla="*/ 745236 h 1583570"/>
                  <a:gd name="connsiteX38" fmla="*/ 915793 w 1135555"/>
                  <a:gd name="connsiteY38" fmla="*/ 1525905 h 1583570"/>
                  <a:gd name="connsiteX39" fmla="*/ 922937 w 1135555"/>
                  <a:gd name="connsiteY39" fmla="*/ 1525019 h 1583570"/>
                  <a:gd name="connsiteX40" fmla="*/ 943494 w 1135555"/>
                  <a:gd name="connsiteY40" fmla="*/ 1490226 h 1583570"/>
                  <a:gd name="connsiteX41" fmla="*/ 943482 w 1135555"/>
                  <a:gd name="connsiteY41" fmla="*/ 1490186 h 1583570"/>
                  <a:gd name="connsiteX42" fmla="*/ 900191 w 1135555"/>
                  <a:gd name="connsiteY42" fmla="*/ 1322222 h 1583570"/>
                  <a:gd name="connsiteX43" fmla="*/ 1086872 w 1135555"/>
                  <a:gd name="connsiteY43" fmla="*/ 1432408 h 1583570"/>
                  <a:gd name="connsiteX44" fmla="*/ 1126005 w 1135555"/>
                  <a:gd name="connsiteY44" fmla="*/ 1422306 h 1583570"/>
                  <a:gd name="connsiteX45" fmla="*/ 1115904 w 1135555"/>
                  <a:gd name="connsiteY45" fmla="*/ 1383173 h 1583570"/>
                  <a:gd name="connsiteX46" fmla="*/ 929252 w 1135555"/>
                  <a:gd name="connsiteY46" fmla="*/ 1272988 h 1583570"/>
                  <a:gd name="connsiteX47" fmla="*/ 1097244 w 1135555"/>
                  <a:gd name="connsiteY47" fmla="*/ 1229725 h 1583570"/>
                  <a:gd name="connsiteX48" fmla="*/ 1117775 w 1135555"/>
                  <a:gd name="connsiteY48" fmla="*/ 1194907 h 1583570"/>
                  <a:gd name="connsiteX49" fmla="*/ 1082957 w 1135555"/>
                  <a:gd name="connsiteY49" fmla="*/ 1174375 h 1583570"/>
                  <a:gd name="connsiteX50" fmla="*/ 859557 w 1135555"/>
                  <a:gd name="connsiteY50" fmla="*/ 1231925 h 1583570"/>
                  <a:gd name="connsiteX51" fmla="*/ 707681 w 1135555"/>
                  <a:gd name="connsiteY51" fmla="*/ 1142286 h 1583570"/>
                  <a:gd name="connsiteX52" fmla="*/ 1032207 w 1135555"/>
                  <a:gd name="connsiteY52" fmla="*/ 1058675 h 1583570"/>
                  <a:gd name="connsiteX53" fmla="*/ 1052753 w 1135555"/>
                  <a:gd name="connsiteY53" fmla="*/ 1023842 h 1583570"/>
                  <a:gd name="connsiteX54" fmla="*/ 1017920 w 1135555"/>
                  <a:gd name="connsiteY54" fmla="*/ 1003297 h 1583570"/>
                  <a:gd name="connsiteX55" fmla="*/ 638130 w 1135555"/>
                  <a:gd name="connsiteY55" fmla="*/ 1101195 h 1583570"/>
                  <a:gd name="connsiteX56" fmla="*/ 498855 w 1135555"/>
                  <a:gd name="connsiteY56" fmla="*/ 1018956 h 1583570"/>
                  <a:gd name="connsiteX57" fmla="*/ 499684 w 1135555"/>
                  <a:gd name="connsiteY57" fmla="*/ 869280 h 1583570"/>
                  <a:gd name="connsiteX58" fmla="*/ 640016 w 1135555"/>
                  <a:gd name="connsiteY58" fmla="*/ 788670 h 1583570"/>
                  <a:gd name="connsiteX59" fmla="*/ 1018692 w 1135555"/>
                  <a:gd name="connsiteY59" fmla="*/ 891140 h 1583570"/>
                  <a:gd name="connsiteX60" fmla="*/ 1026178 w 1135555"/>
                  <a:gd name="connsiteY60" fmla="*/ 892169 h 1583570"/>
                  <a:gd name="connsiteX61" fmla="*/ 1054716 w 1135555"/>
                  <a:gd name="connsiteY61" fmla="*/ 863559 h 1583570"/>
                  <a:gd name="connsiteX62" fmla="*/ 1033636 w 1135555"/>
                  <a:gd name="connsiteY62" fmla="*/ 836019 h 1583570"/>
                  <a:gd name="connsiteX63" fmla="*/ 710110 w 1135555"/>
                  <a:gd name="connsiteY63" fmla="*/ 748494 h 1583570"/>
                  <a:gd name="connsiteX64" fmla="*/ 863101 w 1135555"/>
                  <a:gd name="connsiteY64" fmla="*/ 660711 h 1583570"/>
                  <a:gd name="connsiteX65" fmla="*/ 1085728 w 1135555"/>
                  <a:gd name="connsiteY65" fmla="*/ 720947 h 1583570"/>
                  <a:gd name="connsiteX66" fmla="*/ 1093187 w 1135555"/>
                  <a:gd name="connsiteY66" fmla="*/ 721976 h 1583570"/>
                  <a:gd name="connsiteX67" fmla="*/ 1121724 w 1135555"/>
                  <a:gd name="connsiteY67" fmla="*/ 693367 h 1583570"/>
                  <a:gd name="connsiteX68" fmla="*/ 1100645 w 1135555"/>
                  <a:gd name="connsiteY68" fmla="*/ 665826 h 1583570"/>
                  <a:gd name="connsiteX69" fmla="*/ 933195 w 1135555"/>
                  <a:gd name="connsiteY69" fmla="*/ 620478 h 1583570"/>
                  <a:gd name="connsiteX70" fmla="*/ 1121190 w 1135555"/>
                  <a:gd name="connsiteY70" fmla="*/ 512578 h 1583570"/>
                  <a:gd name="connsiteX71" fmla="*/ 1131763 w 1135555"/>
                  <a:gd name="connsiteY71" fmla="*/ 473576 h 1583570"/>
                  <a:gd name="connsiteX72" fmla="*/ 1131763 w 1135555"/>
                  <a:gd name="connsiteY72" fmla="*/ 473573 h 1583570"/>
                  <a:gd name="connsiteX73" fmla="*/ 313918 w 1135555"/>
                  <a:gd name="connsiteY73" fmla="*/ 1085850 h 1583570"/>
                  <a:gd name="connsiteX74" fmla="*/ 171043 w 1135555"/>
                  <a:gd name="connsiteY74" fmla="*/ 942975 h 1583570"/>
                  <a:gd name="connsiteX75" fmla="*/ 313918 w 1135555"/>
                  <a:gd name="connsiteY75" fmla="*/ 800100 h 1583570"/>
                  <a:gd name="connsiteX76" fmla="*/ 456793 w 1135555"/>
                  <a:gd name="connsiteY76" fmla="*/ 942975 h 1583570"/>
                  <a:gd name="connsiteX77" fmla="*/ 313918 w 1135555"/>
                  <a:gd name="connsiteY77" fmla="*/ 1085850 h 1583570"/>
                  <a:gd name="connsiteX0" fmla="*/ 1131763 w 1135555"/>
                  <a:gd name="connsiteY0" fmla="*/ 473573 h 1574172"/>
                  <a:gd name="connsiteX1" fmla="*/ 1092758 w 1135555"/>
                  <a:gd name="connsiteY1" fmla="*/ 463029 h 1574172"/>
                  <a:gd name="connsiteX2" fmla="*/ 904734 w 1135555"/>
                  <a:gd name="connsiteY2" fmla="*/ 570929 h 1574172"/>
                  <a:gd name="connsiteX3" fmla="*/ 950083 w 1135555"/>
                  <a:gd name="connsiteY3" fmla="*/ 403479 h 1574172"/>
                  <a:gd name="connsiteX4" fmla="*/ 929966 w 1135555"/>
                  <a:gd name="connsiteY4" fmla="*/ 368417 h 1574172"/>
                  <a:gd name="connsiteX5" fmla="*/ 894905 w 1135555"/>
                  <a:gd name="connsiteY5" fmla="*/ 388534 h 1574172"/>
                  <a:gd name="connsiteX6" fmla="*/ 834640 w 1135555"/>
                  <a:gd name="connsiteY6" fmla="*/ 611162 h 1574172"/>
                  <a:gd name="connsiteX7" fmla="*/ 681707 w 1135555"/>
                  <a:gd name="connsiteY7" fmla="*/ 698945 h 1574172"/>
                  <a:gd name="connsiteX8" fmla="*/ 769260 w 1135555"/>
                  <a:gd name="connsiteY8" fmla="*/ 375475 h 1574172"/>
                  <a:gd name="connsiteX9" fmla="*/ 748772 w 1135555"/>
                  <a:gd name="connsiteY9" fmla="*/ 340643 h 1574172"/>
                  <a:gd name="connsiteX10" fmla="*/ 714111 w 1135555"/>
                  <a:gd name="connsiteY10" fmla="*/ 360502 h 1574172"/>
                  <a:gd name="connsiteX11" fmla="*/ 611612 w 1135555"/>
                  <a:gd name="connsiteY11" fmla="*/ 739178 h 1574172"/>
                  <a:gd name="connsiteX12" fmla="*/ 471166 w 1135555"/>
                  <a:gd name="connsiteY12" fmla="*/ 819760 h 1574172"/>
                  <a:gd name="connsiteX13" fmla="*/ 342578 w 1135555"/>
                  <a:gd name="connsiteY13" fmla="*/ 745236 h 1574172"/>
                  <a:gd name="connsiteX14" fmla="*/ 342578 w 1135555"/>
                  <a:gd name="connsiteY14" fmla="*/ 583330 h 1574172"/>
                  <a:gd name="connsiteX15" fmla="*/ 619956 w 1135555"/>
                  <a:gd name="connsiteY15" fmla="*/ 305953 h 1574172"/>
                  <a:gd name="connsiteX16" fmla="*/ 619942 w 1135555"/>
                  <a:gd name="connsiteY16" fmla="*/ 265533 h 1574172"/>
                  <a:gd name="connsiteX17" fmla="*/ 579522 w 1135555"/>
                  <a:gd name="connsiteY17" fmla="*/ 265547 h 1574172"/>
                  <a:gd name="connsiteX18" fmla="*/ 342550 w 1135555"/>
                  <a:gd name="connsiteY18" fmla="*/ 502520 h 1574172"/>
                  <a:gd name="connsiteX19" fmla="*/ 342550 w 1135555"/>
                  <a:gd name="connsiteY19" fmla="*/ 326155 h 1574172"/>
                  <a:gd name="connsiteX20" fmla="*/ 505627 w 1135555"/>
                  <a:gd name="connsiteY20" fmla="*/ 163078 h 1574172"/>
                  <a:gd name="connsiteX21" fmla="*/ 504924 w 1135555"/>
                  <a:gd name="connsiteY21" fmla="*/ 122672 h 1574172"/>
                  <a:gd name="connsiteX22" fmla="*/ 465222 w 1135555"/>
                  <a:gd name="connsiteY22" fmla="*/ 122672 h 1574172"/>
                  <a:gd name="connsiteX23" fmla="*/ 342550 w 1135555"/>
                  <a:gd name="connsiteY23" fmla="*/ 245345 h 1574172"/>
                  <a:gd name="connsiteX24" fmla="*/ 342550 w 1135555"/>
                  <a:gd name="connsiteY24" fmla="*/ 28575 h 1574172"/>
                  <a:gd name="connsiteX25" fmla="*/ 313975 w 1135555"/>
                  <a:gd name="connsiteY25" fmla="*/ 0 h 1574172"/>
                  <a:gd name="connsiteX26" fmla="*/ 285400 w 1135555"/>
                  <a:gd name="connsiteY26" fmla="*/ 28575 h 1574172"/>
                  <a:gd name="connsiteX27" fmla="*/ 285400 w 1135555"/>
                  <a:gd name="connsiteY27" fmla="*/ 245345 h 1574172"/>
                  <a:gd name="connsiteX28" fmla="*/ 162727 w 1135555"/>
                  <a:gd name="connsiteY28" fmla="*/ 122672 h 1574172"/>
                  <a:gd name="connsiteX29" fmla="*/ 122322 w 1135555"/>
                  <a:gd name="connsiteY29" fmla="*/ 123375 h 1574172"/>
                  <a:gd name="connsiteX30" fmla="*/ 122322 w 1135555"/>
                  <a:gd name="connsiteY30" fmla="*/ 163078 h 1574172"/>
                  <a:gd name="connsiteX31" fmla="*/ 285400 w 1135555"/>
                  <a:gd name="connsiteY31" fmla="*/ 326155 h 1574172"/>
                  <a:gd name="connsiteX32" fmla="*/ 285400 w 1135555"/>
                  <a:gd name="connsiteY32" fmla="*/ 502520 h 1574172"/>
                  <a:gd name="connsiteX33" fmla="*/ 48427 w 1135555"/>
                  <a:gd name="connsiteY33" fmla="*/ 265547 h 1574172"/>
                  <a:gd name="connsiteX34" fmla="*/ 8022 w 1135555"/>
                  <a:gd name="connsiteY34" fmla="*/ 266250 h 1574172"/>
                  <a:gd name="connsiteX35" fmla="*/ 8022 w 1135555"/>
                  <a:gd name="connsiteY35" fmla="*/ 305953 h 1574172"/>
                  <a:gd name="connsiteX36" fmla="*/ 285400 w 1135555"/>
                  <a:gd name="connsiteY36" fmla="*/ 583330 h 1574172"/>
                  <a:gd name="connsiteX37" fmla="*/ 285400 w 1135555"/>
                  <a:gd name="connsiteY37" fmla="*/ 745236 h 1574172"/>
                  <a:gd name="connsiteX38" fmla="*/ 915793 w 1135555"/>
                  <a:gd name="connsiteY38" fmla="*/ 1525905 h 1574172"/>
                  <a:gd name="connsiteX39" fmla="*/ 943494 w 1135555"/>
                  <a:gd name="connsiteY39" fmla="*/ 1490226 h 1574172"/>
                  <a:gd name="connsiteX40" fmla="*/ 943482 w 1135555"/>
                  <a:gd name="connsiteY40" fmla="*/ 1490186 h 1574172"/>
                  <a:gd name="connsiteX41" fmla="*/ 900191 w 1135555"/>
                  <a:gd name="connsiteY41" fmla="*/ 1322222 h 1574172"/>
                  <a:gd name="connsiteX42" fmla="*/ 1086872 w 1135555"/>
                  <a:gd name="connsiteY42" fmla="*/ 1432408 h 1574172"/>
                  <a:gd name="connsiteX43" fmla="*/ 1126005 w 1135555"/>
                  <a:gd name="connsiteY43" fmla="*/ 1422306 h 1574172"/>
                  <a:gd name="connsiteX44" fmla="*/ 1115904 w 1135555"/>
                  <a:gd name="connsiteY44" fmla="*/ 1383173 h 1574172"/>
                  <a:gd name="connsiteX45" fmla="*/ 929252 w 1135555"/>
                  <a:gd name="connsiteY45" fmla="*/ 1272988 h 1574172"/>
                  <a:gd name="connsiteX46" fmla="*/ 1097244 w 1135555"/>
                  <a:gd name="connsiteY46" fmla="*/ 1229725 h 1574172"/>
                  <a:gd name="connsiteX47" fmla="*/ 1117775 w 1135555"/>
                  <a:gd name="connsiteY47" fmla="*/ 1194907 h 1574172"/>
                  <a:gd name="connsiteX48" fmla="*/ 1082957 w 1135555"/>
                  <a:gd name="connsiteY48" fmla="*/ 1174375 h 1574172"/>
                  <a:gd name="connsiteX49" fmla="*/ 859557 w 1135555"/>
                  <a:gd name="connsiteY49" fmla="*/ 1231925 h 1574172"/>
                  <a:gd name="connsiteX50" fmla="*/ 707681 w 1135555"/>
                  <a:gd name="connsiteY50" fmla="*/ 1142286 h 1574172"/>
                  <a:gd name="connsiteX51" fmla="*/ 1032207 w 1135555"/>
                  <a:gd name="connsiteY51" fmla="*/ 1058675 h 1574172"/>
                  <a:gd name="connsiteX52" fmla="*/ 1052753 w 1135555"/>
                  <a:gd name="connsiteY52" fmla="*/ 1023842 h 1574172"/>
                  <a:gd name="connsiteX53" fmla="*/ 1017920 w 1135555"/>
                  <a:gd name="connsiteY53" fmla="*/ 1003297 h 1574172"/>
                  <a:gd name="connsiteX54" fmla="*/ 638130 w 1135555"/>
                  <a:gd name="connsiteY54" fmla="*/ 1101195 h 1574172"/>
                  <a:gd name="connsiteX55" fmla="*/ 498855 w 1135555"/>
                  <a:gd name="connsiteY55" fmla="*/ 1018956 h 1574172"/>
                  <a:gd name="connsiteX56" fmla="*/ 499684 w 1135555"/>
                  <a:gd name="connsiteY56" fmla="*/ 869280 h 1574172"/>
                  <a:gd name="connsiteX57" fmla="*/ 640016 w 1135555"/>
                  <a:gd name="connsiteY57" fmla="*/ 788670 h 1574172"/>
                  <a:gd name="connsiteX58" fmla="*/ 1018692 w 1135555"/>
                  <a:gd name="connsiteY58" fmla="*/ 891140 h 1574172"/>
                  <a:gd name="connsiteX59" fmla="*/ 1026178 w 1135555"/>
                  <a:gd name="connsiteY59" fmla="*/ 892169 h 1574172"/>
                  <a:gd name="connsiteX60" fmla="*/ 1054716 w 1135555"/>
                  <a:gd name="connsiteY60" fmla="*/ 863559 h 1574172"/>
                  <a:gd name="connsiteX61" fmla="*/ 1033636 w 1135555"/>
                  <a:gd name="connsiteY61" fmla="*/ 836019 h 1574172"/>
                  <a:gd name="connsiteX62" fmla="*/ 710110 w 1135555"/>
                  <a:gd name="connsiteY62" fmla="*/ 748494 h 1574172"/>
                  <a:gd name="connsiteX63" fmla="*/ 863101 w 1135555"/>
                  <a:gd name="connsiteY63" fmla="*/ 660711 h 1574172"/>
                  <a:gd name="connsiteX64" fmla="*/ 1085728 w 1135555"/>
                  <a:gd name="connsiteY64" fmla="*/ 720947 h 1574172"/>
                  <a:gd name="connsiteX65" fmla="*/ 1093187 w 1135555"/>
                  <a:gd name="connsiteY65" fmla="*/ 721976 h 1574172"/>
                  <a:gd name="connsiteX66" fmla="*/ 1121724 w 1135555"/>
                  <a:gd name="connsiteY66" fmla="*/ 693367 h 1574172"/>
                  <a:gd name="connsiteX67" fmla="*/ 1100645 w 1135555"/>
                  <a:gd name="connsiteY67" fmla="*/ 665826 h 1574172"/>
                  <a:gd name="connsiteX68" fmla="*/ 933195 w 1135555"/>
                  <a:gd name="connsiteY68" fmla="*/ 620478 h 1574172"/>
                  <a:gd name="connsiteX69" fmla="*/ 1121190 w 1135555"/>
                  <a:gd name="connsiteY69" fmla="*/ 512578 h 1574172"/>
                  <a:gd name="connsiteX70" fmla="*/ 1131763 w 1135555"/>
                  <a:gd name="connsiteY70" fmla="*/ 473576 h 1574172"/>
                  <a:gd name="connsiteX71" fmla="*/ 1131763 w 1135555"/>
                  <a:gd name="connsiteY71" fmla="*/ 473573 h 1574172"/>
                  <a:gd name="connsiteX72" fmla="*/ 313918 w 1135555"/>
                  <a:gd name="connsiteY72" fmla="*/ 1085850 h 1574172"/>
                  <a:gd name="connsiteX73" fmla="*/ 171043 w 1135555"/>
                  <a:gd name="connsiteY73" fmla="*/ 942975 h 1574172"/>
                  <a:gd name="connsiteX74" fmla="*/ 313918 w 1135555"/>
                  <a:gd name="connsiteY74" fmla="*/ 800100 h 1574172"/>
                  <a:gd name="connsiteX75" fmla="*/ 456793 w 1135555"/>
                  <a:gd name="connsiteY75" fmla="*/ 942975 h 1574172"/>
                  <a:gd name="connsiteX76" fmla="*/ 313918 w 1135555"/>
                  <a:gd name="connsiteY76" fmla="*/ 1085850 h 1574172"/>
                  <a:gd name="connsiteX0" fmla="*/ 1131763 w 1135555"/>
                  <a:gd name="connsiteY0" fmla="*/ 473573 h 1490226"/>
                  <a:gd name="connsiteX1" fmla="*/ 1092758 w 1135555"/>
                  <a:gd name="connsiteY1" fmla="*/ 463029 h 1490226"/>
                  <a:gd name="connsiteX2" fmla="*/ 904734 w 1135555"/>
                  <a:gd name="connsiteY2" fmla="*/ 570929 h 1490226"/>
                  <a:gd name="connsiteX3" fmla="*/ 950083 w 1135555"/>
                  <a:gd name="connsiteY3" fmla="*/ 403479 h 1490226"/>
                  <a:gd name="connsiteX4" fmla="*/ 929966 w 1135555"/>
                  <a:gd name="connsiteY4" fmla="*/ 368417 h 1490226"/>
                  <a:gd name="connsiteX5" fmla="*/ 894905 w 1135555"/>
                  <a:gd name="connsiteY5" fmla="*/ 388534 h 1490226"/>
                  <a:gd name="connsiteX6" fmla="*/ 834640 w 1135555"/>
                  <a:gd name="connsiteY6" fmla="*/ 611162 h 1490226"/>
                  <a:gd name="connsiteX7" fmla="*/ 681707 w 1135555"/>
                  <a:gd name="connsiteY7" fmla="*/ 698945 h 1490226"/>
                  <a:gd name="connsiteX8" fmla="*/ 769260 w 1135555"/>
                  <a:gd name="connsiteY8" fmla="*/ 375475 h 1490226"/>
                  <a:gd name="connsiteX9" fmla="*/ 748772 w 1135555"/>
                  <a:gd name="connsiteY9" fmla="*/ 340643 h 1490226"/>
                  <a:gd name="connsiteX10" fmla="*/ 714111 w 1135555"/>
                  <a:gd name="connsiteY10" fmla="*/ 360502 h 1490226"/>
                  <a:gd name="connsiteX11" fmla="*/ 611612 w 1135555"/>
                  <a:gd name="connsiteY11" fmla="*/ 739178 h 1490226"/>
                  <a:gd name="connsiteX12" fmla="*/ 471166 w 1135555"/>
                  <a:gd name="connsiteY12" fmla="*/ 819760 h 1490226"/>
                  <a:gd name="connsiteX13" fmla="*/ 342578 w 1135555"/>
                  <a:gd name="connsiteY13" fmla="*/ 745236 h 1490226"/>
                  <a:gd name="connsiteX14" fmla="*/ 342578 w 1135555"/>
                  <a:gd name="connsiteY14" fmla="*/ 583330 h 1490226"/>
                  <a:gd name="connsiteX15" fmla="*/ 619956 w 1135555"/>
                  <a:gd name="connsiteY15" fmla="*/ 305953 h 1490226"/>
                  <a:gd name="connsiteX16" fmla="*/ 619942 w 1135555"/>
                  <a:gd name="connsiteY16" fmla="*/ 265533 h 1490226"/>
                  <a:gd name="connsiteX17" fmla="*/ 579522 w 1135555"/>
                  <a:gd name="connsiteY17" fmla="*/ 265547 h 1490226"/>
                  <a:gd name="connsiteX18" fmla="*/ 342550 w 1135555"/>
                  <a:gd name="connsiteY18" fmla="*/ 502520 h 1490226"/>
                  <a:gd name="connsiteX19" fmla="*/ 342550 w 1135555"/>
                  <a:gd name="connsiteY19" fmla="*/ 326155 h 1490226"/>
                  <a:gd name="connsiteX20" fmla="*/ 505627 w 1135555"/>
                  <a:gd name="connsiteY20" fmla="*/ 163078 h 1490226"/>
                  <a:gd name="connsiteX21" fmla="*/ 504924 w 1135555"/>
                  <a:gd name="connsiteY21" fmla="*/ 122672 h 1490226"/>
                  <a:gd name="connsiteX22" fmla="*/ 465222 w 1135555"/>
                  <a:gd name="connsiteY22" fmla="*/ 122672 h 1490226"/>
                  <a:gd name="connsiteX23" fmla="*/ 342550 w 1135555"/>
                  <a:gd name="connsiteY23" fmla="*/ 245345 h 1490226"/>
                  <a:gd name="connsiteX24" fmla="*/ 342550 w 1135555"/>
                  <a:gd name="connsiteY24" fmla="*/ 28575 h 1490226"/>
                  <a:gd name="connsiteX25" fmla="*/ 313975 w 1135555"/>
                  <a:gd name="connsiteY25" fmla="*/ 0 h 1490226"/>
                  <a:gd name="connsiteX26" fmla="*/ 285400 w 1135555"/>
                  <a:gd name="connsiteY26" fmla="*/ 28575 h 1490226"/>
                  <a:gd name="connsiteX27" fmla="*/ 285400 w 1135555"/>
                  <a:gd name="connsiteY27" fmla="*/ 245345 h 1490226"/>
                  <a:gd name="connsiteX28" fmla="*/ 162727 w 1135555"/>
                  <a:gd name="connsiteY28" fmla="*/ 122672 h 1490226"/>
                  <a:gd name="connsiteX29" fmla="*/ 122322 w 1135555"/>
                  <a:gd name="connsiteY29" fmla="*/ 123375 h 1490226"/>
                  <a:gd name="connsiteX30" fmla="*/ 122322 w 1135555"/>
                  <a:gd name="connsiteY30" fmla="*/ 163078 h 1490226"/>
                  <a:gd name="connsiteX31" fmla="*/ 285400 w 1135555"/>
                  <a:gd name="connsiteY31" fmla="*/ 326155 h 1490226"/>
                  <a:gd name="connsiteX32" fmla="*/ 285400 w 1135555"/>
                  <a:gd name="connsiteY32" fmla="*/ 502520 h 1490226"/>
                  <a:gd name="connsiteX33" fmla="*/ 48427 w 1135555"/>
                  <a:gd name="connsiteY33" fmla="*/ 265547 h 1490226"/>
                  <a:gd name="connsiteX34" fmla="*/ 8022 w 1135555"/>
                  <a:gd name="connsiteY34" fmla="*/ 266250 h 1490226"/>
                  <a:gd name="connsiteX35" fmla="*/ 8022 w 1135555"/>
                  <a:gd name="connsiteY35" fmla="*/ 305953 h 1490226"/>
                  <a:gd name="connsiteX36" fmla="*/ 285400 w 1135555"/>
                  <a:gd name="connsiteY36" fmla="*/ 583330 h 1490226"/>
                  <a:gd name="connsiteX37" fmla="*/ 285400 w 1135555"/>
                  <a:gd name="connsiteY37" fmla="*/ 745236 h 1490226"/>
                  <a:gd name="connsiteX38" fmla="*/ 943494 w 1135555"/>
                  <a:gd name="connsiteY38" fmla="*/ 1490226 h 1490226"/>
                  <a:gd name="connsiteX39" fmla="*/ 943482 w 1135555"/>
                  <a:gd name="connsiteY39" fmla="*/ 1490186 h 1490226"/>
                  <a:gd name="connsiteX40" fmla="*/ 900191 w 1135555"/>
                  <a:gd name="connsiteY40" fmla="*/ 1322222 h 1490226"/>
                  <a:gd name="connsiteX41" fmla="*/ 1086872 w 1135555"/>
                  <a:gd name="connsiteY41" fmla="*/ 1432408 h 1490226"/>
                  <a:gd name="connsiteX42" fmla="*/ 1126005 w 1135555"/>
                  <a:gd name="connsiteY42" fmla="*/ 1422306 h 1490226"/>
                  <a:gd name="connsiteX43" fmla="*/ 1115904 w 1135555"/>
                  <a:gd name="connsiteY43" fmla="*/ 1383173 h 1490226"/>
                  <a:gd name="connsiteX44" fmla="*/ 929252 w 1135555"/>
                  <a:gd name="connsiteY44" fmla="*/ 1272988 h 1490226"/>
                  <a:gd name="connsiteX45" fmla="*/ 1097244 w 1135555"/>
                  <a:gd name="connsiteY45" fmla="*/ 1229725 h 1490226"/>
                  <a:gd name="connsiteX46" fmla="*/ 1117775 w 1135555"/>
                  <a:gd name="connsiteY46" fmla="*/ 1194907 h 1490226"/>
                  <a:gd name="connsiteX47" fmla="*/ 1082957 w 1135555"/>
                  <a:gd name="connsiteY47" fmla="*/ 1174375 h 1490226"/>
                  <a:gd name="connsiteX48" fmla="*/ 859557 w 1135555"/>
                  <a:gd name="connsiteY48" fmla="*/ 1231925 h 1490226"/>
                  <a:gd name="connsiteX49" fmla="*/ 707681 w 1135555"/>
                  <a:gd name="connsiteY49" fmla="*/ 1142286 h 1490226"/>
                  <a:gd name="connsiteX50" fmla="*/ 1032207 w 1135555"/>
                  <a:gd name="connsiteY50" fmla="*/ 1058675 h 1490226"/>
                  <a:gd name="connsiteX51" fmla="*/ 1052753 w 1135555"/>
                  <a:gd name="connsiteY51" fmla="*/ 1023842 h 1490226"/>
                  <a:gd name="connsiteX52" fmla="*/ 1017920 w 1135555"/>
                  <a:gd name="connsiteY52" fmla="*/ 1003297 h 1490226"/>
                  <a:gd name="connsiteX53" fmla="*/ 638130 w 1135555"/>
                  <a:gd name="connsiteY53" fmla="*/ 1101195 h 1490226"/>
                  <a:gd name="connsiteX54" fmla="*/ 498855 w 1135555"/>
                  <a:gd name="connsiteY54" fmla="*/ 1018956 h 1490226"/>
                  <a:gd name="connsiteX55" fmla="*/ 499684 w 1135555"/>
                  <a:gd name="connsiteY55" fmla="*/ 869280 h 1490226"/>
                  <a:gd name="connsiteX56" fmla="*/ 640016 w 1135555"/>
                  <a:gd name="connsiteY56" fmla="*/ 788670 h 1490226"/>
                  <a:gd name="connsiteX57" fmla="*/ 1018692 w 1135555"/>
                  <a:gd name="connsiteY57" fmla="*/ 891140 h 1490226"/>
                  <a:gd name="connsiteX58" fmla="*/ 1026178 w 1135555"/>
                  <a:gd name="connsiteY58" fmla="*/ 892169 h 1490226"/>
                  <a:gd name="connsiteX59" fmla="*/ 1054716 w 1135555"/>
                  <a:gd name="connsiteY59" fmla="*/ 863559 h 1490226"/>
                  <a:gd name="connsiteX60" fmla="*/ 1033636 w 1135555"/>
                  <a:gd name="connsiteY60" fmla="*/ 836019 h 1490226"/>
                  <a:gd name="connsiteX61" fmla="*/ 710110 w 1135555"/>
                  <a:gd name="connsiteY61" fmla="*/ 748494 h 1490226"/>
                  <a:gd name="connsiteX62" fmla="*/ 863101 w 1135555"/>
                  <a:gd name="connsiteY62" fmla="*/ 660711 h 1490226"/>
                  <a:gd name="connsiteX63" fmla="*/ 1085728 w 1135555"/>
                  <a:gd name="connsiteY63" fmla="*/ 720947 h 1490226"/>
                  <a:gd name="connsiteX64" fmla="*/ 1093187 w 1135555"/>
                  <a:gd name="connsiteY64" fmla="*/ 721976 h 1490226"/>
                  <a:gd name="connsiteX65" fmla="*/ 1121724 w 1135555"/>
                  <a:gd name="connsiteY65" fmla="*/ 693367 h 1490226"/>
                  <a:gd name="connsiteX66" fmla="*/ 1100645 w 1135555"/>
                  <a:gd name="connsiteY66" fmla="*/ 665826 h 1490226"/>
                  <a:gd name="connsiteX67" fmla="*/ 933195 w 1135555"/>
                  <a:gd name="connsiteY67" fmla="*/ 620478 h 1490226"/>
                  <a:gd name="connsiteX68" fmla="*/ 1121190 w 1135555"/>
                  <a:gd name="connsiteY68" fmla="*/ 512578 h 1490226"/>
                  <a:gd name="connsiteX69" fmla="*/ 1131763 w 1135555"/>
                  <a:gd name="connsiteY69" fmla="*/ 473576 h 1490226"/>
                  <a:gd name="connsiteX70" fmla="*/ 1131763 w 1135555"/>
                  <a:gd name="connsiteY70" fmla="*/ 473573 h 1490226"/>
                  <a:gd name="connsiteX71" fmla="*/ 313918 w 1135555"/>
                  <a:gd name="connsiteY71" fmla="*/ 1085850 h 1490226"/>
                  <a:gd name="connsiteX72" fmla="*/ 171043 w 1135555"/>
                  <a:gd name="connsiteY72" fmla="*/ 942975 h 1490226"/>
                  <a:gd name="connsiteX73" fmla="*/ 313918 w 1135555"/>
                  <a:gd name="connsiteY73" fmla="*/ 800100 h 1490226"/>
                  <a:gd name="connsiteX74" fmla="*/ 456793 w 1135555"/>
                  <a:gd name="connsiteY74" fmla="*/ 942975 h 1490226"/>
                  <a:gd name="connsiteX75" fmla="*/ 313918 w 1135555"/>
                  <a:gd name="connsiteY75" fmla="*/ 1085850 h 1490226"/>
                  <a:gd name="connsiteX0" fmla="*/ 1131763 w 1135555"/>
                  <a:gd name="connsiteY0" fmla="*/ 473573 h 1511892"/>
                  <a:gd name="connsiteX1" fmla="*/ 1092758 w 1135555"/>
                  <a:gd name="connsiteY1" fmla="*/ 463029 h 1511892"/>
                  <a:gd name="connsiteX2" fmla="*/ 904734 w 1135555"/>
                  <a:gd name="connsiteY2" fmla="*/ 570929 h 1511892"/>
                  <a:gd name="connsiteX3" fmla="*/ 950083 w 1135555"/>
                  <a:gd name="connsiteY3" fmla="*/ 403479 h 1511892"/>
                  <a:gd name="connsiteX4" fmla="*/ 929966 w 1135555"/>
                  <a:gd name="connsiteY4" fmla="*/ 368417 h 1511892"/>
                  <a:gd name="connsiteX5" fmla="*/ 894905 w 1135555"/>
                  <a:gd name="connsiteY5" fmla="*/ 388534 h 1511892"/>
                  <a:gd name="connsiteX6" fmla="*/ 834640 w 1135555"/>
                  <a:gd name="connsiteY6" fmla="*/ 611162 h 1511892"/>
                  <a:gd name="connsiteX7" fmla="*/ 681707 w 1135555"/>
                  <a:gd name="connsiteY7" fmla="*/ 698945 h 1511892"/>
                  <a:gd name="connsiteX8" fmla="*/ 769260 w 1135555"/>
                  <a:gd name="connsiteY8" fmla="*/ 375475 h 1511892"/>
                  <a:gd name="connsiteX9" fmla="*/ 748772 w 1135555"/>
                  <a:gd name="connsiteY9" fmla="*/ 340643 h 1511892"/>
                  <a:gd name="connsiteX10" fmla="*/ 714111 w 1135555"/>
                  <a:gd name="connsiteY10" fmla="*/ 360502 h 1511892"/>
                  <a:gd name="connsiteX11" fmla="*/ 611612 w 1135555"/>
                  <a:gd name="connsiteY11" fmla="*/ 739178 h 1511892"/>
                  <a:gd name="connsiteX12" fmla="*/ 471166 w 1135555"/>
                  <a:gd name="connsiteY12" fmla="*/ 819760 h 1511892"/>
                  <a:gd name="connsiteX13" fmla="*/ 342578 w 1135555"/>
                  <a:gd name="connsiteY13" fmla="*/ 745236 h 1511892"/>
                  <a:gd name="connsiteX14" fmla="*/ 342578 w 1135555"/>
                  <a:gd name="connsiteY14" fmla="*/ 583330 h 1511892"/>
                  <a:gd name="connsiteX15" fmla="*/ 619956 w 1135555"/>
                  <a:gd name="connsiteY15" fmla="*/ 305953 h 1511892"/>
                  <a:gd name="connsiteX16" fmla="*/ 619942 w 1135555"/>
                  <a:gd name="connsiteY16" fmla="*/ 265533 h 1511892"/>
                  <a:gd name="connsiteX17" fmla="*/ 579522 w 1135555"/>
                  <a:gd name="connsiteY17" fmla="*/ 265547 h 1511892"/>
                  <a:gd name="connsiteX18" fmla="*/ 342550 w 1135555"/>
                  <a:gd name="connsiteY18" fmla="*/ 502520 h 1511892"/>
                  <a:gd name="connsiteX19" fmla="*/ 342550 w 1135555"/>
                  <a:gd name="connsiteY19" fmla="*/ 326155 h 1511892"/>
                  <a:gd name="connsiteX20" fmla="*/ 505627 w 1135555"/>
                  <a:gd name="connsiteY20" fmla="*/ 163078 h 1511892"/>
                  <a:gd name="connsiteX21" fmla="*/ 504924 w 1135555"/>
                  <a:gd name="connsiteY21" fmla="*/ 122672 h 1511892"/>
                  <a:gd name="connsiteX22" fmla="*/ 465222 w 1135555"/>
                  <a:gd name="connsiteY22" fmla="*/ 122672 h 1511892"/>
                  <a:gd name="connsiteX23" fmla="*/ 342550 w 1135555"/>
                  <a:gd name="connsiteY23" fmla="*/ 245345 h 1511892"/>
                  <a:gd name="connsiteX24" fmla="*/ 342550 w 1135555"/>
                  <a:gd name="connsiteY24" fmla="*/ 28575 h 1511892"/>
                  <a:gd name="connsiteX25" fmla="*/ 313975 w 1135555"/>
                  <a:gd name="connsiteY25" fmla="*/ 0 h 1511892"/>
                  <a:gd name="connsiteX26" fmla="*/ 285400 w 1135555"/>
                  <a:gd name="connsiteY26" fmla="*/ 28575 h 1511892"/>
                  <a:gd name="connsiteX27" fmla="*/ 285400 w 1135555"/>
                  <a:gd name="connsiteY27" fmla="*/ 245345 h 1511892"/>
                  <a:gd name="connsiteX28" fmla="*/ 162727 w 1135555"/>
                  <a:gd name="connsiteY28" fmla="*/ 122672 h 1511892"/>
                  <a:gd name="connsiteX29" fmla="*/ 122322 w 1135555"/>
                  <a:gd name="connsiteY29" fmla="*/ 123375 h 1511892"/>
                  <a:gd name="connsiteX30" fmla="*/ 122322 w 1135555"/>
                  <a:gd name="connsiteY30" fmla="*/ 163078 h 1511892"/>
                  <a:gd name="connsiteX31" fmla="*/ 285400 w 1135555"/>
                  <a:gd name="connsiteY31" fmla="*/ 326155 h 1511892"/>
                  <a:gd name="connsiteX32" fmla="*/ 285400 w 1135555"/>
                  <a:gd name="connsiteY32" fmla="*/ 502520 h 1511892"/>
                  <a:gd name="connsiteX33" fmla="*/ 48427 w 1135555"/>
                  <a:gd name="connsiteY33" fmla="*/ 265547 h 1511892"/>
                  <a:gd name="connsiteX34" fmla="*/ 8022 w 1135555"/>
                  <a:gd name="connsiteY34" fmla="*/ 266250 h 1511892"/>
                  <a:gd name="connsiteX35" fmla="*/ 8022 w 1135555"/>
                  <a:gd name="connsiteY35" fmla="*/ 305953 h 1511892"/>
                  <a:gd name="connsiteX36" fmla="*/ 285400 w 1135555"/>
                  <a:gd name="connsiteY36" fmla="*/ 583330 h 1511892"/>
                  <a:gd name="connsiteX37" fmla="*/ 285400 w 1135555"/>
                  <a:gd name="connsiteY37" fmla="*/ 745236 h 1511892"/>
                  <a:gd name="connsiteX38" fmla="*/ 943494 w 1135555"/>
                  <a:gd name="connsiteY38" fmla="*/ 1490226 h 1511892"/>
                  <a:gd name="connsiteX39" fmla="*/ 900191 w 1135555"/>
                  <a:gd name="connsiteY39" fmla="*/ 1322222 h 1511892"/>
                  <a:gd name="connsiteX40" fmla="*/ 1086872 w 1135555"/>
                  <a:gd name="connsiteY40" fmla="*/ 1432408 h 1511892"/>
                  <a:gd name="connsiteX41" fmla="*/ 1126005 w 1135555"/>
                  <a:gd name="connsiteY41" fmla="*/ 1422306 h 1511892"/>
                  <a:gd name="connsiteX42" fmla="*/ 1115904 w 1135555"/>
                  <a:gd name="connsiteY42" fmla="*/ 1383173 h 1511892"/>
                  <a:gd name="connsiteX43" fmla="*/ 929252 w 1135555"/>
                  <a:gd name="connsiteY43" fmla="*/ 1272988 h 1511892"/>
                  <a:gd name="connsiteX44" fmla="*/ 1097244 w 1135555"/>
                  <a:gd name="connsiteY44" fmla="*/ 1229725 h 1511892"/>
                  <a:gd name="connsiteX45" fmla="*/ 1117775 w 1135555"/>
                  <a:gd name="connsiteY45" fmla="*/ 1194907 h 1511892"/>
                  <a:gd name="connsiteX46" fmla="*/ 1082957 w 1135555"/>
                  <a:gd name="connsiteY46" fmla="*/ 1174375 h 1511892"/>
                  <a:gd name="connsiteX47" fmla="*/ 859557 w 1135555"/>
                  <a:gd name="connsiteY47" fmla="*/ 1231925 h 1511892"/>
                  <a:gd name="connsiteX48" fmla="*/ 707681 w 1135555"/>
                  <a:gd name="connsiteY48" fmla="*/ 1142286 h 1511892"/>
                  <a:gd name="connsiteX49" fmla="*/ 1032207 w 1135555"/>
                  <a:gd name="connsiteY49" fmla="*/ 1058675 h 1511892"/>
                  <a:gd name="connsiteX50" fmla="*/ 1052753 w 1135555"/>
                  <a:gd name="connsiteY50" fmla="*/ 1023842 h 1511892"/>
                  <a:gd name="connsiteX51" fmla="*/ 1017920 w 1135555"/>
                  <a:gd name="connsiteY51" fmla="*/ 1003297 h 1511892"/>
                  <a:gd name="connsiteX52" fmla="*/ 638130 w 1135555"/>
                  <a:gd name="connsiteY52" fmla="*/ 1101195 h 1511892"/>
                  <a:gd name="connsiteX53" fmla="*/ 498855 w 1135555"/>
                  <a:gd name="connsiteY53" fmla="*/ 1018956 h 1511892"/>
                  <a:gd name="connsiteX54" fmla="*/ 499684 w 1135555"/>
                  <a:gd name="connsiteY54" fmla="*/ 869280 h 1511892"/>
                  <a:gd name="connsiteX55" fmla="*/ 640016 w 1135555"/>
                  <a:gd name="connsiteY55" fmla="*/ 788670 h 1511892"/>
                  <a:gd name="connsiteX56" fmla="*/ 1018692 w 1135555"/>
                  <a:gd name="connsiteY56" fmla="*/ 891140 h 1511892"/>
                  <a:gd name="connsiteX57" fmla="*/ 1026178 w 1135555"/>
                  <a:gd name="connsiteY57" fmla="*/ 892169 h 1511892"/>
                  <a:gd name="connsiteX58" fmla="*/ 1054716 w 1135555"/>
                  <a:gd name="connsiteY58" fmla="*/ 863559 h 1511892"/>
                  <a:gd name="connsiteX59" fmla="*/ 1033636 w 1135555"/>
                  <a:gd name="connsiteY59" fmla="*/ 836019 h 1511892"/>
                  <a:gd name="connsiteX60" fmla="*/ 710110 w 1135555"/>
                  <a:gd name="connsiteY60" fmla="*/ 748494 h 1511892"/>
                  <a:gd name="connsiteX61" fmla="*/ 863101 w 1135555"/>
                  <a:gd name="connsiteY61" fmla="*/ 660711 h 1511892"/>
                  <a:gd name="connsiteX62" fmla="*/ 1085728 w 1135555"/>
                  <a:gd name="connsiteY62" fmla="*/ 720947 h 1511892"/>
                  <a:gd name="connsiteX63" fmla="*/ 1093187 w 1135555"/>
                  <a:gd name="connsiteY63" fmla="*/ 721976 h 1511892"/>
                  <a:gd name="connsiteX64" fmla="*/ 1121724 w 1135555"/>
                  <a:gd name="connsiteY64" fmla="*/ 693367 h 1511892"/>
                  <a:gd name="connsiteX65" fmla="*/ 1100645 w 1135555"/>
                  <a:gd name="connsiteY65" fmla="*/ 665826 h 1511892"/>
                  <a:gd name="connsiteX66" fmla="*/ 933195 w 1135555"/>
                  <a:gd name="connsiteY66" fmla="*/ 620478 h 1511892"/>
                  <a:gd name="connsiteX67" fmla="*/ 1121190 w 1135555"/>
                  <a:gd name="connsiteY67" fmla="*/ 512578 h 1511892"/>
                  <a:gd name="connsiteX68" fmla="*/ 1131763 w 1135555"/>
                  <a:gd name="connsiteY68" fmla="*/ 473576 h 1511892"/>
                  <a:gd name="connsiteX69" fmla="*/ 1131763 w 1135555"/>
                  <a:gd name="connsiteY69" fmla="*/ 473573 h 1511892"/>
                  <a:gd name="connsiteX70" fmla="*/ 313918 w 1135555"/>
                  <a:gd name="connsiteY70" fmla="*/ 1085850 h 1511892"/>
                  <a:gd name="connsiteX71" fmla="*/ 171043 w 1135555"/>
                  <a:gd name="connsiteY71" fmla="*/ 942975 h 1511892"/>
                  <a:gd name="connsiteX72" fmla="*/ 313918 w 1135555"/>
                  <a:gd name="connsiteY72" fmla="*/ 800100 h 1511892"/>
                  <a:gd name="connsiteX73" fmla="*/ 456793 w 1135555"/>
                  <a:gd name="connsiteY73" fmla="*/ 942975 h 1511892"/>
                  <a:gd name="connsiteX74" fmla="*/ 313918 w 1135555"/>
                  <a:gd name="connsiteY74" fmla="*/ 1085850 h 1511892"/>
                  <a:gd name="connsiteX0" fmla="*/ 1131763 w 1135555"/>
                  <a:gd name="connsiteY0" fmla="*/ 473573 h 1531150"/>
                  <a:gd name="connsiteX1" fmla="*/ 1092758 w 1135555"/>
                  <a:gd name="connsiteY1" fmla="*/ 463029 h 1531150"/>
                  <a:gd name="connsiteX2" fmla="*/ 904734 w 1135555"/>
                  <a:gd name="connsiteY2" fmla="*/ 570929 h 1531150"/>
                  <a:gd name="connsiteX3" fmla="*/ 950083 w 1135555"/>
                  <a:gd name="connsiteY3" fmla="*/ 403479 h 1531150"/>
                  <a:gd name="connsiteX4" fmla="*/ 929966 w 1135555"/>
                  <a:gd name="connsiteY4" fmla="*/ 368417 h 1531150"/>
                  <a:gd name="connsiteX5" fmla="*/ 894905 w 1135555"/>
                  <a:gd name="connsiteY5" fmla="*/ 388534 h 1531150"/>
                  <a:gd name="connsiteX6" fmla="*/ 834640 w 1135555"/>
                  <a:gd name="connsiteY6" fmla="*/ 611162 h 1531150"/>
                  <a:gd name="connsiteX7" fmla="*/ 681707 w 1135555"/>
                  <a:gd name="connsiteY7" fmla="*/ 698945 h 1531150"/>
                  <a:gd name="connsiteX8" fmla="*/ 769260 w 1135555"/>
                  <a:gd name="connsiteY8" fmla="*/ 375475 h 1531150"/>
                  <a:gd name="connsiteX9" fmla="*/ 748772 w 1135555"/>
                  <a:gd name="connsiteY9" fmla="*/ 340643 h 1531150"/>
                  <a:gd name="connsiteX10" fmla="*/ 714111 w 1135555"/>
                  <a:gd name="connsiteY10" fmla="*/ 360502 h 1531150"/>
                  <a:gd name="connsiteX11" fmla="*/ 611612 w 1135555"/>
                  <a:gd name="connsiteY11" fmla="*/ 739178 h 1531150"/>
                  <a:gd name="connsiteX12" fmla="*/ 471166 w 1135555"/>
                  <a:gd name="connsiteY12" fmla="*/ 819760 h 1531150"/>
                  <a:gd name="connsiteX13" fmla="*/ 342578 w 1135555"/>
                  <a:gd name="connsiteY13" fmla="*/ 745236 h 1531150"/>
                  <a:gd name="connsiteX14" fmla="*/ 342578 w 1135555"/>
                  <a:gd name="connsiteY14" fmla="*/ 583330 h 1531150"/>
                  <a:gd name="connsiteX15" fmla="*/ 619956 w 1135555"/>
                  <a:gd name="connsiteY15" fmla="*/ 305953 h 1531150"/>
                  <a:gd name="connsiteX16" fmla="*/ 619942 w 1135555"/>
                  <a:gd name="connsiteY16" fmla="*/ 265533 h 1531150"/>
                  <a:gd name="connsiteX17" fmla="*/ 579522 w 1135555"/>
                  <a:gd name="connsiteY17" fmla="*/ 265547 h 1531150"/>
                  <a:gd name="connsiteX18" fmla="*/ 342550 w 1135555"/>
                  <a:gd name="connsiteY18" fmla="*/ 502520 h 1531150"/>
                  <a:gd name="connsiteX19" fmla="*/ 342550 w 1135555"/>
                  <a:gd name="connsiteY19" fmla="*/ 326155 h 1531150"/>
                  <a:gd name="connsiteX20" fmla="*/ 505627 w 1135555"/>
                  <a:gd name="connsiteY20" fmla="*/ 163078 h 1531150"/>
                  <a:gd name="connsiteX21" fmla="*/ 504924 w 1135555"/>
                  <a:gd name="connsiteY21" fmla="*/ 122672 h 1531150"/>
                  <a:gd name="connsiteX22" fmla="*/ 465222 w 1135555"/>
                  <a:gd name="connsiteY22" fmla="*/ 122672 h 1531150"/>
                  <a:gd name="connsiteX23" fmla="*/ 342550 w 1135555"/>
                  <a:gd name="connsiteY23" fmla="*/ 245345 h 1531150"/>
                  <a:gd name="connsiteX24" fmla="*/ 342550 w 1135555"/>
                  <a:gd name="connsiteY24" fmla="*/ 28575 h 1531150"/>
                  <a:gd name="connsiteX25" fmla="*/ 313975 w 1135555"/>
                  <a:gd name="connsiteY25" fmla="*/ 0 h 1531150"/>
                  <a:gd name="connsiteX26" fmla="*/ 285400 w 1135555"/>
                  <a:gd name="connsiteY26" fmla="*/ 28575 h 1531150"/>
                  <a:gd name="connsiteX27" fmla="*/ 285400 w 1135555"/>
                  <a:gd name="connsiteY27" fmla="*/ 245345 h 1531150"/>
                  <a:gd name="connsiteX28" fmla="*/ 162727 w 1135555"/>
                  <a:gd name="connsiteY28" fmla="*/ 122672 h 1531150"/>
                  <a:gd name="connsiteX29" fmla="*/ 122322 w 1135555"/>
                  <a:gd name="connsiteY29" fmla="*/ 123375 h 1531150"/>
                  <a:gd name="connsiteX30" fmla="*/ 122322 w 1135555"/>
                  <a:gd name="connsiteY30" fmla="*/ 163078 h 1531150"/>
                  <a:gd name="connsiteX31" fmla="*/ 285400 w 1135555"/>
                  <a:gd name="connsiteY31" fmla="*/ 326155 h 1531150"/>
                  <a:gd name="connsiteX32" fmla="*/ 285400 w 1135555"/>
                  <a:gd name="connsiteY32" fmla="*/ 502520 h 1531150"/>
                  <a:gd name="connsiteX33" fmla="*/ 48427 w 1135555"/>
                  <a:gd name="connsiteY33" fmla="*/ 265547 h 1531150"/>
                  <a:gd name="connsiteX34" fmla="*/ 8022 w 1135555"/>
                  <a:gd name="connsiteY34" fmla="*/ 266250 h 1531150"/>
                  <a:gd name="connsiteX35" fmla="*/ 8022 w 1135555"/>
                  <a:gd name="connsiteY35" fmla="*/ 305953 h 1531150"/>
                  <a:gd name="connsiteX36" fmla="*/ 285400 w 1135555"/>
                  <a:gd name="connsiteY36" fmla="*/ 583330 h 1531150"/>
                  <a:gd name="connsiteX37" fmla="*/ 285400 w 1135555"/>
                  <a:gd name="connsiteY37" fmla="*/ 745236 h 1531150"/>
                  <a:gd name="connsiteX38" fmla="*/ 943494 w 1135555"/>
                  <a:gd name="connsiteY38" fmla="*/ 1490226 h 1531150"/>
                  <a:gd name="connsiteX39" fmla="*/ 1086872 w 1135555"/>
                  <a:gd name="connsiteY39" fmla="*/ 1432408 h 1531150"/>
                  <a:gd name="connsiteX40" fmla="*/ 1126005 w 1135555"/>
                  <a:gd name="connsiteY40" fmla="*/ 1422306 h 1531150"/>
                  <a:gd name="connsiteX41" fmla="*/ 1115904 w 1135555"/>
                  <a:gd name="connsiteY41" fmla="*/ 1383173 h 1531150"/>
                  <a:gd name="connsiteX42" fmla="*/ 929252 w 1135555"/>
                  <a:gd name="connsiteY42" fmla="*/ 1272988 h 1531150"/>
                  <a:gd name="connsiteX43" fmla="*/ 1097244 w 1135555"/>
                  <a:gd name="connsiteY43" fmla="*/ 1229725 h 1531150"/>
                  <a:gd name="connsiteX44" fmla="*/ 1117775 w 1135555"/>
                  <a:gd name="connsiteY44" fmla="*/ 1194907 h 1531150"/>
                  <a:gd name="connsiteX45" fmla="*/ 1082957 w 1135555"/>
                  <a:gd name="connsiteY45" fmla="*/ 1174375 h 1531150"/>
                  <a:gd name="connsiteX46" fmla="*/ 859557 w 1135555"/>
                  <a:gd name="connsiteY46" fmla="*/ 1231925 h 1531150"/>
                  <a:gd name="connsiteX47" fmla="*/ 707681 w 1135555"/>
                  <a:gd name="connsiteY47" fmla="*/ 1142286 h 1531150"/>
                  <a:gd name="connsiteX48" fmla="*/ 1032207 w 1135555"/>
                  <a:gd name="connsiteY48" fmla="*/ 1058675 h 1531150"/>
                  <a:gd name="connsiteX49" fmla="*/ 1052753 w 1135555"/>
                  <a:gd name="connsiteY49" fmla="*/ 1023842 h 1531150"/>
                  <a:gd name="connsiteX50" fmla="*/ 1017920 w 1135555"/>
                  <a:gd name="connsiteY50" fmla="*/ 1003297 h 1531150"/>
                  <a:gd name="connsiteX51" fmla="*/ 638130 w 1135555"/>
                  <a:gd name="connsiteY51" fmla="*/ 1101195 h 1531150"/>
                  <a:gd name="connsiteX52" fmla="*/ 498855 w 1135555"/>
                  <a:gd name="connsiteY52" fmla="*/ 1018956 h 1531150"/>
                  <a:gd name="connsiteX53" fmla="*/ 499684 w 1135555"/>
                  <a:gd name="connsiteY53" fmla="*/ 869280 h 1531150"/>
                  <a:gd name="connsiteX54" fmla="*/ 640016 w 1135555"/>
                  <a:gd name="connsiteY54" fmla="*/ 788670 h 1531150"/>
                  <a:gd name="connsiteX55" fmla="*/ 1018692 w 1135555"/>
                  <a:gd name="connsiteY55" fmla="*/ 891140 h 1531150"/>
                  <a:gd name="connsiteX56" fmla="*/ 1026178 w 1135555"/>
                  <a:gd name="connsiteY56" fmla="*/ 892169 h 1531150"/>
                  <a:gd name="connsiteX57" fmla="*/ 1054716 w 1135555"/>
                  <a:gd name="connsiteY57" fmla="*/ 863559 h 1531150"/>
                  <a:gd name="connsiteX58" fmla="*/ 1033636 w 1135555"/>
                  <a:gd name="connsiteY58" fmla="*/ 836019 h 1531150"/>
                  <a:gd name="connsiteX59" fmla="*/ 710110 w 1135555"/>
                  <a:gd name="connsiteY59" fmla="*/ 748494 h 1531150"/>
                  <a:gd name="connsiteX60" fmla="*/ 863101 w 1135555"/>
                  <a:gd name="connsiteY60" fmla="*/ 660711 h 1531150"/>
                  <a:gd name="connsiteX61" fmla="*/ 1085728 w 1135555"/>
                  <a:gd name="connsiteY61" fmla="*/ 720947 h 1531150"/>
                  <a:gd name="connsiteX62" fmla="*/ 1093187 w 1135555"/>
                  <a:gd name="connsiteY62" fmla="*/ 721976 h 1531150"/>
                  <a:gd name="connsiteX63" fmla="*/ 1121724 w 1135555"/>
                  <a:gd name="connsiteY63" fmla="*/ 693367 h 1531150"/>
                  <a:gd name="connsiteX64" fmla="*/ 1100645 w 1135555"/>
                  <a:gd name="connsiteY64" fmla="*/ 665826 h 1531150"/>
                  <a:gd name="connsiteX65" fmla="*/ 933195 w 1135555"/>
                  <a:gd name="connsiteY65" fmla="*/ 620478 h 1531150"/>
                  <a:gd name="connsiteX66" fmla="*/ 1121190 w 1135555"/>
                  <a:gd name="connsiteY66" fmla="*/ 512578 h 1531150"/>
                  <a:gd name="connsiteX67" fmla="*/ 1131763 w 1135555"/>
                  <a:gd name="connsiteY67" fmla="*/ 473576 h 1531150"/>
                  <a:gd name="connsiteX68" fmla="*/ 1131763 w 1135555"/>
                  <a:gd name="connsiteY68" fmla="*/ 473573 h 1531150"/>
                  <a:gd name="connsiteX69" fmla="*/ 313918 w 1135555"/>
                  <a:gd name="connsiteY69" fmla="*/ 1085850 h 1531150"/>
                  <a:gd name="connsiteX70" fmla="*/ 171043 w 1135555"/>
                  <a:gd name="connsiteY70" fmla="*/ 942975 h 1531150"/>
                  <a:gd name="connsiteX71" fmla="*/ 313918 w 1135555"/>
                  <a:gd name="connsiteY71" fmla="*/ 800100 h 1531150"/>
                  <a:gd name="connsiteX72" fmla="*/ 456793 w 1135555"/>
                  <a:gd name="connsiteY72" fmla="*/ 942975 h 1531150"/>
                  <a:gd name="connsiteX73" fmla="*/ 313918 w 1135555"/>
                  <a:gd name="connsiteY73" fmla="*/ 1085850 h 1531150"/>
                  <a:gd name="connsiteX0" fmla="*/ 1131763 w 1158863"/>
                  <a:gd name="connsiteY0" fmla="*/ 473573 h 1482963"/>
                  <a:gd name="connsiteX1" fmla="*/ 1092758 w 1158863"/>
                  <a:gd name="connsiteY1" fmla="*/ 463029 h 1482963"/>
                  <a:gd name="connsiteX2" fmla="*/ 904734 w 1158863"/>
                  <a:gd name="connsiteY2" fmla="*/ 570929 h 1482963"/>
                  <a:gd name="connsiteX3" fmla="*/ 950083 w 1158863"/>
                  <a:gd name="connsiteY3" fmla="*/ 403479 h 1482963"/>
                  <a:gd name="connsiteX4" fmla="*/ 929966 w 1158863"/>
                  <a:gd name="connsiteY4" fmla="*/ 368417 h 1482963"/>
                  <a:gd name="connsiteX5" fmla="*/ 894905 w 1158863"/>
                  <a:gd name="connsiteY5" fmla="*/ 388534 h 1482963"/>
                  <a:gd name="connsiteX6" fmla="*/ 834640 w 1158863"/>
                  <a:gd name="connsiteY6" fmla="*/ 611162 h 1482963"/>
                  <a:gd name="connsiteX7" fmla="*/ 681707 w 1158863"/>
                  <a:gd name="connsiteY7" fmla="*/ 698945 h 1482963"/>
                  <a:gd name="connsiteX8" fmla="*/ 769260 w 1158863"/>
                  <a:gd name="connsiteY8" fmla="*/ 375475 h 1482963"/>
                  <a:gd name="connsiteX9" fmla="*/ 748772 w 1158863"/>
                  <a:gd name="connsiteY9" fmla="*/ 340643 h 1482963"/>
                  <a:gd name="connsiteX10" fmla="*/ 714111 w 1158863"/>
                  <a:gd name="connsiteY10" fmla="*/ 360502 h 1482963"/>
                  <a:gd name="connsiteX11" fmla="*/ 611612 w 1158863"/>
                  <a:gd name="connsiteY11" fmla="*/ 739178 h 1482963"/>
                  <a:gd name="connsiteX12" fmla="*/ 471166 w 1158863"/>
                  <a:gd name="connsiteY12" fmla="*/ 819760 h 1482963"/>
                  <a:gd name="connsiteX13" fmla="*/ 342578 w 1158863"/>
                  <a:gd name="connsiteY13" fmla="*/ 745236 h 1482963"/>
                  <a:gd name="connsiteX14" fmla="*/ 342578 w 1158863"/>
                  <a:gd name="connsiteY14" fmla="*/ 583330 h 1482963"/>
                  <a:gd name="connsiteX15" fmla="*/ 619956 w 1158863"/>
                  <a:gd name="connsiteY15" fmla="*/ 305953 h 1482963"/>
                  <a:gd name="connsiteX16" fmla="*/ 619942 w 1158863"/>
                  <a:gd name="connsiteY16" fmla="*/ 265533 h 1482963"/>
                  <a:gd name="connsiteX17" fmla="*/ 579522 w 1158863"/>
                  <a:gd name="connsiteY17" fmla="*/ 265547 h 1482963"/>
                  <a:gd name="connsiteX18" fmla="*/ 342550 w 1158863"/>
                  <a:gd name="connsiteY18" fmla="*/ 502520 h 1482963"/>
                  <a:gd name="connsiteX19" fmla="*/ 342550 w 1158863"/>
                  <a:gd name="connsiteY19" fmla="*/ 326155 h 1482963"/>
                  <a:gd name="connsiteX20" fmla="*/ 505627 w 1158863"/>
                  <a:gd name="connsiteY20" fmla="*/ 163078 h 1482963"/>
                  <a:gd name="connsiteX21" fmla="*/ 504924 w 1158863"/>
                  <a:gd name="connsiteY21" fmla="*/ 122672 h 1482963"/>
                  <a:gd name="connsiteX22" fmla="*/ 465222 w 1158863"/>
                  <a:gd name="connsiteY22" fmla="*/ 122672 h 1482963"/>
                  <a:gd name="connsiteX23" fmla="*/ 342550 w 1158863"/>
                  <a:gd name="connsiteY23" fmla="*/ 245345 h 1482963"/>
                  <a:gd name="connsiteX24" fmla="*/ 342550 w 1158863"/>
                  <a:gd name="connsiteY24" fmla="*/ 28575 h 1482963"/>
                  <a:gd name="connsiteX25" fmla="*/ 313975 w 1158863"/>
                  <a:gd name="connsiteY25" fmla="*/ 0 h 1482963"/>
                  <a:gd name="connsiteX26" fmla="*/ 285400 w 1158863"/>
                  <a:gd name="connsiteY26" fmla="*/ 28575 h 1482963"/>
                  <a:gd name="connsiteX27" fmla="*/ 285400 w 1158863"/>
                  <a:gd name="connsiteY27" fmla="*/ 245345 h 1482963"/>
                  <a:gd name="connsiteX28" fmla="*/ 162727 w 1158863"/>
                  <a:gd name="connsiteY28" fmla="*/ 122672 h 1482963"/>
                  <a:gd name="connsiteX29" fmla="*/ 122322 w 1158863"/>
                  <a:gd name="connsiteY29" fmla="*/ 123375 h 1482963"/>
                  <a:gd name="connsiteX30" fmla="*/ 122322 w 1158863"/>
                  <a:gd name="connsiteY30" fmla="*/ 163078 h 1482963"/>
                  <a:gd name="connsiteX31" fmla="*/ 285400 w 1158863"/>
                  <a:gd name="connsiteY31" fmla="*/ 326155 h 1482963"/>
                  <a:gd name="connsiteX32" fmla="*/ 285400 w 1158863"/>
                  <a:gd name="connsiteY32" fmla="*/ 502520 h 1482963"/>
                  <a:gd name="connsiteX33" fmla="*/ 48427 w 1158863"/>
                  <a:gd name="connsiteY33" fmla="*/ 265547 h 1482963"/>
                  <a:gd name="connsiteX34" fmla="*/ 8022 w 1158863"/>
                  <a:gd name="connsiteY34" fmla="*/ 266250 h 1482963"/>
                  <a:gd name="connsiteX35" fmla="*/ 8022 w 1158863"/>
                  <a:gd name="connsiteY35" fmla="*/ 305953 h 1482963"/>
                  <a:gd name="connsiteX36" fmla="*/ 285400 w 1158863"/>
                  <a:gd name="connsiteY36" fmla="*/ 583330 h 1482963"/>
                  <a:gd name="connsiteX37" fmla="*/ 285400 w 1158863"/>
                  <a:gd name="connsiteY37" fmla="*/ 745236 h 1482963"/>
                  <a:gd name="connsiteX38" fmla="*/ 1086872 w 1158863"/>
                  <a:gd name="connsiteY38" fmla="*/ 1432408 h 1482963"/>
                  <a:gd name="connsiteX39" fmla="*/ 1126005 w 1158863"/>
                  <a:gd name="connsiteY39" fmla="*/ 1422306 h 1482963"/>
                  <a:gd name="connsiteX40" fmla="*/ 1115904 w 1158863"/>
                  <a:gd name="connsiteY40" fmla="*/ 1383173 h 1482963"/>
                  <a:gd name="connsiteX41" fmla="*/ 929252 w 1158863"/>
                  <a:gd name="connsiteY41" fmla="*/ 1272988 h 1482963"/>
                  <a:gd name="connsiteX42" fmla="*/ 1097244 w 1158863"/>
                  <a:gd name="connsiteY42" fmla="*/ 1229725 h 1482963"/>
                  <a:gd name="connsiteX43" fmla="*/ 1117775 w 1158863"/>
                  <a:gd name="connsiteY43" fmla="*/ 1194907 h 1482963"/>
                  <a:gd name="connsiteX44" fmla="*/ 1082957 w 1158863"/>
                  <a:gd name="connsiteY44" fmla="*/ 1174375 h 1482963"/>
                  <a:gd name="connsiteX45" fmla="*/ 859557 w 1158863"/>
                  <a:gd name="connsiteY45" fmla="*/ 1231925 h 1482963"/>
                  <a:gd name="connsiteX46" fmla="*/ 707681 w 1158863"/>
                  <a:gd name="connsiteY46" fmla="*/ 1142286 h 1482963"/>
                  <a:gd name="connsiteX47" fmla="*/ 1032207 w 1158863"/>
                  <a:gd name="connsiteY47" fmla="*/ 1058675 h 1482963"/>
                  <a:gd name="connsiteX48" fmla="*/ 1052753 w 1158863"/>
                  <a:gd name="connsiteY48" fmla="*/ 1023842 h 1482963"/>
                  <a:gd name="connsiteX49" fmla="*/ 1017920 w 1158863"/>
                  <a:gd name="connsiteY49" fmla="*/ 1003297 h 1482963"/>
                  <a:gd name="connsiteX50" fmla="*/ 638130 w 1158863"/>
                  <a:gd name="connsiteY50" fmla="*/ 1101195 h 1482963"/>
                  <a:gd name="connsiteX51" fmla="*/ 498855 w 1158863"/>
                  <a:gd name="connsiteY51" fmla="*/ 1018956 h 1482963"/>
                  <a:gd name="connsiteX52" fmla="*/ 499684 w 1158863"/>
                  <a:gd name="connsiteY52" fmla="*/ 869280 h 1482963"/>
                  <a:gd name="connsiteX53" fmla="*/ 640016 w 1158863"/>
                  <a:gd name="connsiteY53" fmla="*/ 788670 h 1482963"/>
                  <a:gd name="connsiteX54" fmla="*/ 1018692 w 1158863"/>
                  <a:gd name="connsiteY54" fmla="*/ 891140 h 1482963"/>
                  <a:gd name="connsiteX55" fmla="*/ 1026178 w 1158863"/>
                  <a:gd name="connsiteY55" fmla="*/ 892169 h 1482963"/>
                  <a:gd name="connsiteX56" fmla="*/ 1054716 w 1158863"/>
                  <a:gd name="connsiteY56" fmla="*/ 863559 h 1482963"/>
                  <a:gd name="connsiteX57" fmla="*/ 1033636 w 1158863"/>
                  <a:gd name="connsiteY57" fmla="*/ 836019 h 1482963"/>
                  <a:gd name="connsiteX58" fmla="*/ 710110 w 1158863"/>
                  <a:gd name="connsiteY58" fmla="*/ 748494 h 1482963"/>
                  <a:gd name="connsiteX59" fmla="*/ 863101 w 1158863"/>
                  <a:gd name="connsiteY59" fmla="*/ 660711 h 1482963"/>
                  <a:gd name="connsiteX60" fmla="*/ 1085728 w 1158863"/>
                  <a:gd name="connsiteY60" fmla="*/ 720947 h 1482963"/>
                  <a:gd name="connsiteX61" fmla="*/ 1093187 w 1158863"/>
                  <a:gd name="connsiteY61" fmla="*/ 721976 h 1482963"/>
                  <a:gd name="connsiteX62" fmla="*/ 1121724 w 1158863"/>
                  <a:gd name="connsiteY62" fmla="*/ 693367 h 1482963"/>
                  <a:gd name="connsiteX63" fmla="*/ 1100645 w 1158863"/>
                  <a:gd name="connsiteY63" fmla="*/ 665826 h 1482963"/>
                  <a:gd name="connsiteX64" fmla="*/ 933195 w 1158863"/>
                  <a:gd name="connsiteY64" fmla="*/ 620478 h 1482963"/>
                  <a:gd name="connsiteX65" fmla="*/ 1121190 w 1158863"/>
                  <a:gd name="connsiteY65" fmla="*/ 512578 h 1482963"/>
                  <a:gd name="connsiteX66" fmla="*/ 1131763 w 1158863"/>
                  <a:gd name="connsiteY66" fmla="*/ 473576 h 1482963"/>
                  <a:gd name="connsiteX67" fmla="*/ 1131763 w 1158863"/>
                  <a:gd name="connsiteY67" fmla="*/ 473573 h 1482963"/>
                  <a:gd name="connsiteX68" fmla="*/ 313918 w 1158863"/>
                  <a:gd name="connsiteY68" fmla="*/ 1085850 h 1482963"/>
                  <a:gd name="connsiteX69" fmla="*/ 171043 w 1158863"/>
                  <a:gd name="connsiteY69" fmla="*/ 942975 h 1482963"/>
                  <a:gd name="connsiteX70" fmla="*/ 313918 w 1158863"/>
                  <a:gd name="connsiteY70" fmla="*/ 800100 h 1482963"/>
                  <a:gd name="connsiteX71" fmla="*/ 456793 w 1158863"/>
                  <a:gd name="connsiteY71" fmla="*/ 942975 h 1482963"/>
                  <a:gd name="connsiteX72" fmla="*/ 313918 w 1158863"/>
                  <a:gd name="connsiteY72" fmla="*/ 1085850 h 1482963"/>
                  <a:gd name="connsiteX0" fmla="*/ 1131763 w 1135555"/>
                  <a:gd name="connsiteY0" fmla="*/ 473573 h 1422306"/>
                  <a:gd name="connsiteX1" fmla="*/ 1092758 w 1135555"/>
                  <a:gd name="connsiteY1" fmla="*/ 463029 h 1422306"/>
                  <a:gd name="connsiteX2" fmla="*/ 904734 w 1135555"/>
                  <a:gd name="connsiteY2" fmla="*/ 570929 h 1422306"/>
                  <a:gd name="connsiteX3" fmla="*/ 950083 w 1135555"/>
                  <a:gd name="connsiteY3" fmla="*/ 403479 h 1422306"/>
                  <a:gd name="connsiteX4" fmla="*/ 929966 w 1135555"/>
                  <a:gd name="connsiteY4" fmla="*/ 368417 h 1422306"/>
                  <a:gd name="connsiteX5" fmla="*/ 894905 w 1135555"/>
                  <a:gd name="connsiteY5" fmla="*/ 388534 h 1422306"/>
                  <a:gd name="connsiteX6" fmla="*/ 834640 w 1135555"/>
                  <a:gd name="connsiteY6" fmla="*/ 611162 h 1422306"/>
                  <a:gd name="connsiteX7" fmla="*/ 681707 w 1135555"/>
                  <a:gd name="connsiteY7" fmla="*/ 698945 h 1422306"/>
                  <a:gd name="connsiteX8" fmla="*/ 769260 w 1135555"/>
                  <a:gd name="connsiteY8" fmla="*/ 375475 h 1422306"/>
                  <a:gd name="connsiteX9" fmla="*/ 748772 w 1135555"/>
                  <a:gd name="connsiteY9" fmla="*/ 340643 h 1422306"/>
                  <a:gd name="connsiteX10" fmla="*/ 714111 w 1135555"/>
                  <a:gd name="connsiteY10" fmla="*/ 360502 h 1422306"/>
                  <a:gd name="connsiteX11" fmla="*/ 611612 w 1135555"/>
                  <a:gd name="connsiteY11" fmla="*/ 739178 h 1422306"/>
                  <a:gd name="connsiteX12" fmla="*/ 471166 w 1135555"/>
                  <a:gd name="connsiteY12" fmla="*/ 819760 h 1422306"/>
                  <a:gd name="connsiteX13" fmla="*/ 342578 w 1135555"/>
                  <a:gd name="connsiteY13" fmla="*/ 745236 h 1422306"/>
                  <a:gd name="connsiteX14" fmla="*/ 342578 w 1135555"/>
                  <a:gd name="connsiteY14" fmla="*/ 583330 h 1422306"/>
                  <a:gd name="connsiteX15" fmla="*/ 619956 w 1135555"/>
                  <a:gd name="connsiteY15" fmla="*/ 305953 h 1422306"/>
                  <a:gd name="connsiteX16" fmla="*/ 619942 w 1135555"/>
                  <a:gd name="connsiteY16" fmla="*/ 265533 h 1422306"/>
                  <a:gd name="connsiteX17" fmla="*/ 579522 w 1135555"/>
                  <a:gd name="connsiteY17" fmla="*/ 265547 h 1422306"/>
                  <a:gd name="connsiteX18" fmla="*/ 342550 w 1135555"/>
                  <a:gd name="connsiteY18" fmla="*/ 502520 h 1422306"/>
                  <a:gd name="connsiteX19" fmla="*/ 342550 w 1135555"/>
                  <a:gd name="connsiteY19" fmla="*/ 326155 h 1422306"/>
                  <a:gd name="connsiteX20" fmla="*/ 505627 w 1135555"/>
                  <a:gd name="connsiteY20" fmla="*/ 163078 h 1422306"/>
                  <a:gd name="connsiteX21" fmla="*/ 504924 w 1135555"/>
                  <a:gd name="connsiteY21" fmla="*/ 122672 h 1422306"/>
                  <a:gd name="connsiteX22" fmla="*/ 465222 w 1135555"/>
                  <a:gd name="connsiteY22" fmla="*/ 122672 h 1422306"/>
                  <a:gd name="connsiteX23" fmla="*/ 342550 w 1135555"/>
                  <a:gd name="connsiteY23" fmla="*/ 245345 h 1422306"/>
                  <a:gd name="connsiteX24" fmla="*/ 342550 w 1135555"/>
                  <a:gd name="connsiteY24" fmla="*/ 28575 h 1422306"/>
                  <a:gd name="connsiteX25" fmla="*/ 313975 w 1135555"/>
                  <a:gd name="connsiteY25" fmla="*/ 0 h 1422306"/>
                  <a:gd name="connsiteX26" fmla="*/ 285400 w 1135555"/>
                  <a:gd name="connsiteY26" fmla="*/ 28575 h 1422306"/>
                  <a:gd name="connsiteX27" fmla="*/ 285400 w 1135555"/>
                  <a:gd name="connsiteY27" fmla="*/ 245345 h 1422306"/>
                  <a:gd name="connsiteX28" fmla="*/ 162727 w 1135555"/>
                  <a:gd name="connsiteY28" fmla="*/ 122672 h 1422306"/>
                  <a:gd name="connsiteX29" fmla="*/ 122322 w 1135555"/>
                  <a:gd name="connsiteY29" fmla="*/ 123375 h 1422306"/>
                  <a:gd name="connsiteX30" fmla="*/ 122322 w 1135555"/>
                  <a:gd name="connsiteY30" fmla="*/ 163078 h 1422306"/>
                  <a:gd name="connsiteX31" fmla="*/ 285400 w 1135555"/>
                  <a:gd name="connsiteY31" fmla="*/ 326155 h 1422306"/>
                  <a:gd name="connsiteX32" fmla="*/ 285400 w 1135555"/>
                  <a:gd name="connsiteY32" fmla="*/ 502520 h 1422306"/>
                  <a:gd name="connsiteX33" fmla="*/ 48427 w 1135555"/>
                  <a:gd name="connsiteY33" fmla="*/ 265547 h 1422306"/>
                  <a:gd name="connsiteX34" fmla="*/ 8022 w 1135555"/>
                  <a:gd name="connsiteY34" fmla="*/ 266250 h 1422306"/>
                  <a:gd name="connsiteX35" fmla="*/ 8022 w 1135555"/>
                  <a:gd name="connsiteY35" fmla="*/ 305953 h 1422306"/>
                  <a:gd name="connsiteX36" fmla="*/ 285400 w 1135555"/>
                  <a:gd name="connsiteY36" fmla="*/ 583330 h 1422306"/>
                  <a:gd name="connsiteX37" fmla="*/ 285400 w 1135555"/>
                  <a:gd name="connsiteY37" fmla="*/ 745236 h 1422306"/>
                  <a:gd name="connsiteX38" fmla="*/ 1126005 w 1135555"/>
                  <a:gd name="connsiteY38" fmla="*/ 1422306 h 1422306"/>
                  <a:gd name="connsiteX39" fmla="*/ 1115904 w 1135555"/>
                  <a:gd name="connsiteY39" fmla="*/ 1383173 h 1422306"/>
                  <a:gd name="connsiteX40" fmla="*/ 929252 w 1135555"/>
                  <a:gd name="connsiteY40" fmla="*/ 1272988 h 1422306"/>
                  <a:gd name="connsiteX41" fmla="*/ 1097244 w 1135555"/>
                  <a:gd name="connsiteY41" fmla="*/ 1229725 h 1422306"/>
                  <a:gd name="connsiteX42" fmla="*/ 1117775 w 1135555"/>
                  <a:gd name="connsiteY42" fmla="*/ 1194907 h 1422306"/>
                  <a:gd name="connsiteX43" fmla="*/ 1082957 w 1135555"/>
                  <a:gd name="connsiteY43" fmla="*/ 1174375 h 1422306"/>
                  <a:gd name="connsiteX44" fmla="*/ 859557 w 1135555"/>
                  <a:gd name="connsiteY44" fmla="*/ 1231925 h 1422306"/>
                  <a:gd name="connsiteX45" fmla="*/ 707681 w 1135555"/>
                  <a:gd name="connsiteY45" fmla="*/ 1142286 h 1422306"/>
                  <a:gd name="connsiteX46" fmla="*/ 1032207 w 1135555"/>
                  <a:gd name="connsiteY46" fmla="*/ 1058675 h 1422306"/>
                  <a:gd name="connsiteX47" fmla="*/ 1052753 w 1135555"/>
                  <a:gd name="connsiteY47" fmla="*/ 1023842 h 1422306"/>
                  <a:gd name="connsiteX48" fmla="*/ 1017920 w 1135555"/>
                  <a:gd name="connsiteY48" fmla="*/ 1003297 h 1422306"/>
                  <a:gd name="connsiteX49" fmla="*/ 638130 w 1135555"/>
                  <a:gd name="connsiteY49" fmla="*/ 1101195 h 1422306"/>
                  <a:gd name="connsiteX50" fmla="*/ 498855 w 1135555"/>
                  <a:gd name="connsiteY50" fmla="*/ 1018956 h 1422306"/>
                  <a:gd name="connsiteX51" fmla="*/ 499684 w 1135555"/>
                  <a:gd name="connsiteY51" fmla="*/ 869280 h 1422306"/>
                  <a:gd name="connsiteX52" fmla="*/ 640016 w 1135555"/>
                  <a:gd name="connsiteY52" fmla="*/ 788670 h 1422306"/>
                  <a:gd name="connsiteX53" fmla="*/ 1018692 w 1135555"/>
                  <a:gd name="connsiteY53" fmla="*/ 891140 h 1422306"/>
                  <a:gd name="connsiteX54" fmla="*/ 1026178 w 1135555"/>
                  <a:gd name="connsiteY54" fmla="*/ 892169 h 1422306"/>
                  <a:gd name="connsiteX55" fmla="*/ 1054716 w 1135555"/>
                  <a:gd name="connsiteY55" fmla="*/ 863559 h 1422306"/>
                  <a:gd name="connsiteX56" fmla="*/ 1033636 w 1135555"/>
                  <a:gd name="connsiteY56" fmla="*/ 836019 h 1422306"/>
                  <a:gd name="connsiteX57" fmla="*/ 710110 w 1135555"/>
                  <a:gd name="connsiteY57" fmla="*/ 748494 h 1422306"/>
                  <a:gd name="connsiteX58" fmla="*/ 863101 w 1135555"/>
                  <a:gd name="connsiteY58" fmla="*/ 660711 h 1422306"/>
                  <a:gd name="connsiteX59" fmla="*/ 1085728 w 1135555"/>
                  <a:gd name="connsiteY59" fmla="*/ 720947 h 1422306"/>
                  <a:gd name="connsiteX60" fmla="*/ 1093187 w 1135555"/>
                  <a:gd name="connsiteY60" fmla="*/ 721976 h 1422306"/>
                  <a:gd name="connsiteX61" fmla="*/ 1121724 w 1135555"/>
                  <a:gd name="connsiteY61" fmla="*/ 693367 h 1422306"/>
                  <a:gd name="connsiteX62" fmla="*/ 1100645 w 1135555"/>
                  <a:gd name="connsiteY62" fmla="*/ 665826 h 1422306"/>
                  <a:gd name="connsiteX63" fmla="*/ 933195 w 1135555"/>
                  <a:gd name="connsiteY63" fmla="*/ 620478 h 1422306"/>
                  <a:gd name="connsiteX64" fmla="*/ 1121190 w 1135555"/>
                  <a:gd name="connsiteY64" fmla="*/ 512578 h 1422306"/>
                  <a:gd name="connsiteX65" fmla="*/ 1131763 w 1135555"/>
                  <a:gd name="connsiteY65" fmla="*/ 473576 h 1422306"/>
                  <a:gd name="connsiteX66" fmla="*/ 1131763 w 1135555"/>
                  <a:gd name="connsiteY66" fmla="*/ 473573 h 1422306"/>
                  <a:gd name="connsiteX67" fmla="*/ 313918 w 1135555"/>
                  <a:gd name="connsiteY67" fmla="*/ 1085850 h 1422306"/>
                  <a:gd name="connsiteX68" fmla="*/ 171043 w 1135555"/>
                  <a:gd name="connsiteY68" fmla="*/ 942975 h 1422306"/>
                  <a:gd name="connsiteX69" fmla="*/ 313918 w 1135555"/>
                  <a:gd name="connsiteY69" fmla="*/ 800100 h 1422306"/>
                  <a:gd name="connsiteX70" fmla="*/ 456793 w 1135555"/>
                  <a:gd name="connsiteY70" fmla="*/ 942975 h 1422306"/>
                  <a:gd name="connsiteX71" fmla="*/ 313918 w 1135555"/>
                  <a:gd name="connsiteY71" fmla="*/ 1085850 h 1422306"/>
                  <a:gd name="connsiteX0" fmla="*/ 1131763 w 1135555"/>
                  <a:gd name="connsiteY0" fmla="*/ 473573 h 1383173"/>
                  <a:gd name="connsiteX1" fmla="*/ 1092758 w 1135555"/>
                  <a:gd name="connsiteY1" fmla="*/ 463029 h 1383173"/>
                  <a:gd name="connsiteX2" fmla="*/ 904734 w 1135555"/>
                  <a:gd name="connsiteY2" fmla="*/ 570929 h 1383173"/>
                  <a:gd name="connsiteX3" fmla="*/ 950083 w 1135555"/>
                  <a:gd name="connsiteY3" fmla="*/ 403479 h 1383173"/>
                  <a:gd name="connsiteX4" fmla="*/ 929966 w 1135555"/>
                  <a:gd name="connsiteY4" fmla="*/ 368417 h 1383173"/>
                  <a:gd name="connsiteX5" fmla="*/ 894905 w 1135555"/>
                  <a:gd name="connsiteY5" fmla="*/ 388534 h 1383173"/>
                  <a:gd name="connsiteX6" fmla="*/ 834640 w 1135555"/>
                  <a:gd name="connsiteY6" fmla="*/ 611162 h 1383173"/>
                  <a:gd name="connsiteX7" fmla="*/ 681707 w 1135555"/>
                  <a:gd name="connsiteY7" fmla="*/ 698945 h 1383173"/>
                  <a:gd name="connsiteX8" fmla="*/ 769260 w 1135555"/>
                  <a:gd name="connsiteY8" fmla="*/ 375475 h 1383173"/>
                  <a:gd name="connsiteX9" fmla="*/ 748772 w 1135555"/>
                  <a:gd name="connsiteY9" fmla="*/ 340643 h 1383173"/>
                  <a:gd name="connsiteX10" fmla="*/ 714111 w 1135555"/>
                  <a:gd name="connsiteY10" fmla="*/ 360502 h 1383173"/>
                  <a:gd name="connsiteX11" fmla="*/ 611612 w 1135555"/>
                  <a:gd name="connsiteY11" fmla="*/ 739178 h 1383173"/>
                  <a:gd name="connsiteX12" fmla="*/ 471166 w 1135555"/>
                  <a:gd name="connsiteY12" fmla="*/ 819760 h 1383173"/>
                  <a:gd name="connsiteX13" fmla="*/ 342578 w 1135555"/>
                  <a:gd name="connsiteY13" fmla="*/ 745236 h 1383173"/>
                  <a:gd name="connsiteX14" fmla="*/ 342578 w 1135555"/>
                  <a:gd name="connsiteY14" fmla="*/ 583330 h 1383173"/>
                  <a:gd name="connsiteX15" fmla="*/ 619956 w 1135555"/>
                  <a:gd name="connsiteY15" fmla="*/ 305953 h 1383173"/>
                  <a:gd name="connsiteX16" fmla="*/ 619942 w 1135555"/>
                  <a:gd name="connsiteY16" fmla="*/ 265533 h 1383173"/>
                  <a:gd name="connsiteX17" fmla="*/ 579522 w 1135555"/>
                  <a:gd name="connsiteY17" fmla="*/ 265547 h 1383173"/>
                  <a:gd name="connsiteX18" fmla="*/ 342550 w 1135555"/>
                  <a:gd name="connsiteY18" fmla="*/ 502520 h 1383173"/>
                  <a:gd name="connsiteX19" fmla="*/ 342550 w 1135555"/>
                  <a:gd name="connsiteY19" fmla="*/ 326155 h 1383173"/>
                  <a:gd name="connsiteX20" fmla="*/ 505627 w 1135555"/>
                  <a:gd name="connsiteY20" fmla="*/ 163078 h 1383173"/>
                  <a:gd name="connsiteX21" fmla="*/ 504924 w 1135555"/>
                  <a:gd name="connsiteY21" fmla="*/ 122672 h 1383173"/>
                  <a:gd name="connsiteX22" fmla="*/ 465222 w 1135555"/>
                  <a:gd name="connsiteY22" fmla="*/ 122672 h 1383173"/>
                  <a:gd name="connsiteX23" fmla="*/ 342550 w 1135555"/>
                  <a:gd name="connsiteY23" fmla="*/ 245345 h 1383173"/>
                  <a:gd name="connsiteX24" fmla="*/ 342550 w 1135555"/>
                  <a:gd name="connsiteY24" fmla="*/ 28575 h 1383173"/>
                  <a:gd name="connsiteX25" fmla="*/ 313975 w 1135555"/>
                  <a:gd name="connsiteY25" fmla="*/ 0 h 1383173"/>
                  <a:gd name="connsiteX26" fmla="*/ 285400 w 1135555"/>
                  <a:gd name="connsiteY26" fmla="*/ 28575 h 1383173"/>
                  <a:gd name="connsiteX27" fmla="*/ 285400 w 1135555"/>
                  <a:gd name="connsiteY27" fmla="*/ 245345 h 1383173"/>
                  <a:gd name="connsiteX28" fmla="*/ 162727 w 1135555"/>
                  <a:gd name="connsiteY28" fmla="*/ 122672 h 1383173"/>
                  <a:gd name="connsiteX29" fmla="*/ 122322 w 1135555"/>
                  <a:gd name="connsiteY29" fmla="*/ 123375 h 1383173"/>
                  <a:gd name="connsiteX30" fmla="*/ 122322 w 1135555"/>
                  <a:gd name="connsiteY30" fmla="*/ 163078 h 1383173"/>
                  <a:gd name="connsiteX31" fmla="*/ 285400 w 1135555"/>
                  <a:gd name="connsiteY31" fmla="*/ 326155 h 1383173"/>
                  <a:gd name="connsiteX32" fmla="*/ 285400 w 1135555"/>
                  <a:gd name="connsiteY32" fmla="*/ 502520 h 1383173"/>
                  <a:gd name="connsiteX33" fmla="*/ 48427 w 1135555"/>
                  <a:gd name="connsiteY33" fmla="*/ 265547 h 1383173"/>
                  <a:gd name="connsiteX34" fmla="*/ 8022 w 1135555"/>
                  <a:gd name="connsiteY34" fmla="*/ 266250 h 1383173"/>
                  <a:gd name="connsiteX35" fmla="*/ 8022 w 1135555"/>
                  <a:gd name="connsiteY35" fmla="*/ 305953 h 1383173"/>
                  <a:gd name="connsiteX36" fmla="*/ 285400 w 1135555"/>
                  <a:gd name="connsiteY36" fmla="*/ 583330 h 1383173"/>
                  <a:gd name="connsiteX37" fmla="*/ 285400 w 1135555"/>
                  <a:gd name="connsiteY37" fmla="*/ 745236 h 1383173"/>
                  <a:gd name="connsiteX38" fmla="*/ 1115904 w 1135555"/>
                  <a:gd name="connsiteY38" fmla="*/ 1383173 h 1383173"/>
                  <a:gd name="connsiteX39" fmla="*/ 929252 w 1135555"/>
                  <a:gd name="connsiteY39" fmla="*/ 1272988 h 1383173"/>
                  <a:gd name="connsiteX40" fmla="*/ 1097244 w 1135555"/>
                  <a:gd name="connsiteY40" fmla="*/ 1229725 h 1383173"/>
                  <a:gd name="connsiteX41" fmla="*/ 1117775 w 1135555"/>
                  <a:gd name="connsiteY41" fmla="*/ 1194907 h 1383173"/>
                  <a:gd name="connsiteX42" fmla="*/ 1082957 w 1135555"/>
                  <a:gd name="connsiteY42" fmla="*/ 1174375 h 1383173"/>
                  <a:gd name="connsiteX43" fmla="*/ 859557 w 1135555"/>
                  <a:gd name="connsiteY43" fmla="*/ 1231925 h 1383173"/>
                  <a:gd name="connsiteX44" fmla="*/ 707681 w 1135555"/>
                  <a:gd name="connsiteY44" fmla="*/ 1142286 h 1383173"/>
                  <a:gd name="connsiteX45" fmla="*/ 1032207 w 1135555"/>
                  <a:gd name="connsiteY45" fmla="*/ 1058675 h 1383173"/>
                  <a:gd name="connsiteX46" fmla="*/ 1052753 w 1135555"/>
                  <a:gd name="connsiteY46" fmla="*/ 1023842 h 1383173"/>
                  <a:gd name="connsiteX47" fmla="*/ 1017920 w 1135555"/>
                  <a:gd name="connsiteY47" fmla="*/ 1003297 h 1383173"/>
                  <a:gd name="connsiteX48" fmla="*/ 638130 w 1135555"/>
                  <a:gd name="connsiteY48" fmla="*/ 1101195 h 1383173"/>
                  <a:gd name="connsiteX49" fmla="*/ 498855 w 1135555"/>
                  <a:gd name="connsiteY49" fmla="*/ 1018956 h 1383173"/>
                  <a:gd name="connsiteX50" fmla="*/ 499684 w 1135555"/>
                  <a:gd name="connsiteY50" fmla="*/ 869280 h 1383173"/>
                  <a:gd name="connsiteX51" fmla="*/ 640016 w 1135555"/>
                  <a:gd name="connsiteY51" fmla="*/ 788670 h 1383173"/>
                  <a:gd name="connsiteX52" fmla="*/ 1018692 w 1135555"/>
                  <a:gd name="connsiteY52" fmla="*/ 891140 h 1383173"/>
                  <a:gd name="connsiteX53" fmla="*/ 1026178 w 1135555"/>
                  <a:gd name="connsiteY53" fmla="*/ 892169 h 1383173"/>
                  <a:gd name="connsiteX54" fmla="*/ 1054716 w 1135555"/>
                  <a:gd name="connsiteY54" fmla="*/ 863559 h 1383173"/>
                  <a:gd name="connsiteX55" fmla="*/ 1033636 w 1135555"/>
                  <a:gd name="connsiteY55" fmla="*/ 836019 h 1383173"/>
                  <a:gd name="connsiteX56" fmla="*/ 710110 w 1135555"/>
                  <a:gd name="connsiteY56" fmla="*/ 748494 h 1383173"/>
                  <a:gd name="connsiteX57" fmla="*/ 863101 w 1135555"/>
                  <a:gd name="connsiteY57" fmla="*/ 660711 h 1383173"/>
                  <a:gd name="connsiteX58" fmla="*/ 1085728 w 1135555"/>
                  <a:gd name="connsiteY58" fmla="*/ 720947 h 1383173"/>
                  <a:gd name="connsiteX59" fmla="*/ 1093187 w 1135555"/>
                  <a:gd name="connsiteY59" fmla="*/ 721976 h 1383173"/>
                  <a:gd name="connsiteX60" fmla="*/ 1121724 w 1135555"/>
                  <a:gd name="connsiteY60" fmla="*/ 693367 h 1383173"/>
                  <a:gd name="connsiteX61" fmla="*/ 1100645 w 1135555"/>
                  <a:gd name="connsiteY61" fmla="*/ 665826 h 1383173"/>
                  <a:gd name="connsiteX62" fmla="*/ 933195 w 1135555"/>
                  <a:gd name="connsiteY62" fmla="*/ 620478 h 1383173"/>
                  <a:gd name="connsiteX63" fmla="*/ 1121190 w 1135555"/>
                  <a:gd name="connsiteY63" fmla="*/ 512578 h 1383173"/>
                  <a:gd name="connsiteX64" fmla="*/ 1131763 w 1135555"/>
                  <a:gd name="connsiteY64" fmla="*/ 473576 h 1383173"/>
                  <a:gd name="connsiteX65" fmla="*/ 1131763 w 1135555"/>
                  <a:gd name="connsiteY65" fmla="*/ 473573 h 1383173"/>
                  <a:gd name="connsiteX66" fmla="*/ 313918 w 1135555"/>
                  <a:gd name="connsiteY66" fmla="*/ 1085850 h 1383173"/>
                  <a:gd name="connsiteX67" fmla="*/ 171043 w 1135555"/>
                  <a:gd name="connsiteY67" fmla="*/ 942975 h 1383173"/>
                  <a:gd name="connsiteX68" fmla="*/ 313918 w 1135555"/>
                  <a:gd name="connsiteY68" fmla="*/ 800100 h 1383173"/>
                  <a:gd name="connsiteX69" fmla="*/ 456793 w 1135555"/>
                  <a:gd name="connsiteY69" fmla="*/ 942975 h 1383173"/>
                  <a:gd name="connsiteX70" fmla="*/ 313918 w 1135555"/>
                  <a:gd name="connsiteY70" fmla="*/ 1085850 h 1383173"/>
                  <a:gd name="connsiteX0" fmla="*/ 1131763 w 1135555"/>
                  <a:gd name="connsiteY0" fmla="*/ 473573 h 1272988"/>
                  <a:gd name="connsiteX1" fmla="*/ 1092758 w 1135555"/>
                  <a:gd name="connsiteY1" fmla="*/ 463029 h 1272988"/>
                  <a:gd name="connsiteX2" fmla="*/ 904734 w 1135555"/>
                  <a:gd name="connsiteY2" fmla="*/ 570929 h 1272988"/>
                  <a:gd name="connsiteX3" fmla="*/ 950083 w 1135555"/>
                  <a:gd name="connsiteY3" fmla="*/ 403479 h 1272988"/>
                  <a:gd name="connsiteX4" fmla="*/ 929966 w 1135555"/>
                  <a:gd name="connsiteY4" fmla="*/ 368417 h 1272988"/>
                  <a:gd name="connsiteX5" fmla="*/ 894905 w 1135555"/>
                  <a:gd name="connsiteY5" fmla="*/ 388534 h 1272988"/>
                  <a:gd name="connsiteX6" fmla="*/ 834640 w 1135555"/>
                  <a:gd name="connsiteY6" fmla="*/ 611162 h 1272988"/>
                  <a:gd name="connsiteX7" fmla="*/ 681707 w 1135555"/>
                  <a:gd name="connsiteY7" fmla="*/ 698945 h 1272988"/>
                  <a:gd name="connsiteX8" fmla="*/ 769260 w 1135555"/>
                  <a:gd name="connsiteY8" fmla="*/ 375475 h 1272988"/>
                  <a:gd name="connsiteX9" fmla="*/ 748772 w 1135555"/>
                  <a:gd name="connsiteY9" fmla="*/ 340643 h 1272988"/>
                  <a:gd name="connsiteX10" fmla="*/ 714111 w 1135555"/>
                  <a:gd name="connsiteY10" fmla="*/ 360502 h 1272988"/>
                  <a:gd name="connsiteX11" fmla="*/ 611612 w 1135555"/>
                  <a:gd name="connsiteY11" fmla="*/ 739178 h 1272988"/>
                  <a:gd name="connsiteX12" fmla="*/ 471166 w 1135555"/>
                  <a:gd name="connsiteY12" fmla="*/ 819760 h 1272988"/>
                  <a:gd name="connsiteX13" fmla="*/ 342578 w 1135555"/>
                  <a:gd name="connsiteY13" fmla="*/ 745236 h 1272988"/>
                  <a:gd name="connsiteX14" fmla="*/ 342578 w 1135555"/>
                  <a:gd name="connsiteY14" fmla="*/ 583330 h 1272988"/>
                  <a:gd name="connsiteX15" fmla="*/ 619956 w 1135555"/>
                  <a:gd name="connsiteY15" fmla="*/ 305953 h 1272988"/>
                  <a:gd name="connsiteX16" fmla="*/ 619942 w 1135555"/>
                  <a:gd name="connsiteY16" fmla="*/ 265533 h 1272988"/>
                  <a:gd name="connsiteX17" fmla="*/ 579522 w 1135555"/>
                  <a:gd name="connsiteY17" fmla="*/ 265547 h 1272988"/>
                  <a:gd name="connsiteX18" fmla="*/ 342550 w 1135555"/>
                  <a:gd name="connsiteY18" fmla="*/ 502520 h 1272988"/>
                  <a:gd name="connsiteX19" fmla="*/ 342550 w 1135555"/>
                  <a:gd name="connsiteY19" fmla="*/ 326155 h 1272988"/>
                  <a:gd name="connsiteX20" fmla="*/ 505627 w 1135555"/>
                  <a:gd name="connsiteY20" fmla="*/ 163078 h 1272988"/>
                  <a:gd name="connsiteX21" fmla="*/ 504924 w 1135555"/>
                  <a:gd name="connsiteY21" fmla="*/ 122672 h 1272988"/>
                  <a:gd name="connsiteX22" fmla="*/ 465222 w 1135555"/>
                  <a:gd name="connsiteY22" fmla="*/ 122672 h 1272988"/>
                  <a:gd name="connsiteX23" fmla="*/ 342550 w 1135555"/>
                  <a:gd name="connsiteY23" fmla="*/ 245345 h 1272988"/>
                  <a:gd name="connsiteX24" fmla="*/ 342550 w 1135555"/>
                  <a:gd name="connsiteY24" fmla="*/ 28575 h 1272988"/>
                  <a:gd name="connsiteX25" fmla="*/ 313975 w 1135555"/>
                  <a:gd name="connsiteY25" fmla="*/ 0 h 1272988"/>
                  <a:gd name="connsiteX26" fmla="*/ 285400 w 1135555"/>
                  <a:gd name="connsiteY26" fmla="*/ 28575 h 1272988"/>
                  <a:gd name="connsiteX27" fmla="*/ 285400 w 1135555"/>
                  <a:gd name="connsiteY27" fmla="*/ 245345 h 1272988"/>
                  <a:gd name="connsiteX28" fmla="*/ 162727 w 1135555"/>
                  <a:gd name="connsiteY28" fmla="*/ 122672 h 1272988"/>
                  <a:gd name="connsiteX29" fmla="*/ 122322 w 1135555"/>
                  <a:gd name="connsiteY29" fmla="*/ 123375 h 1272988"/>
                  <a:gd name="connsiteX30" fmla="*/ 122322 w 1135555"/>
                  <a:gd name="connsiteY30" fmla="*/ 163078 h 1272988"/>
                  <a:gd name="connsiteX31" fmla="*/ 285400 w 1135555"/>
                  <a:gd name="connsiteY31" fmla="*/ 326155 h 1272988"/>
                  <a:gd name="connsiteX32" fmla="*/ 285400 w 1135555"/>
                  <a:gd name="connsiteY32" fmla="*/ 502520 h 1272988"/>
                  <a:gd name="connsiteX33" fmla="*/ 48427 w 1135555"/>
                  <a:gd name="connsiteY33" fmla="*/ 265547 h 1272988"/>
                  <a:gd name="connsiteX34" fmla="*/ 8022 w 1135555"/>
                  <a:gd name="connsiteY34" fmla="*/ 266250 h 1272988"/>
                  <a:gd name="connsiteX35" fmla="*/ 8022 w 1135555"/>
                  <a:gd name="connsiteY35" fmla="*/ 305953 h 1272988"/>
                  <a:gd name="connsiteX36" fmla="*/ 285400 w 1135555"/>
                  <a:gd name="connsiteY36" fmla="*/ 583330 h 1272988"/>
                  <a:gd name="connsiteX37" fmla="*/ 285400 w 1135555"/>
                  <a:gd name="connsiteY37" fmla="*/ 745236 h 1272988"/>
                  <a:gd name="connsiteX38" fmla="*/ 929252 w 1135555"/>
                  <a:gd name="connsiteY38" fmla="*/ 1272988 h 1272988"/>
                  <a:gd name="connsiteX39" fmla="*/ 1097244 w 1135555"/>
                  <a:gd name="connsiteY39" fmla="*/ 1229725 h 1272988"/>
                  <a:gd name="connsiteX40" fmla="*/ 1117775 w 1135555"/>
                  <a:gd name="connsiteY40" fmla="*/ 1194907 h 1272988"/>
                  <a:gd name="connsiteX41" fmla="*/ 1082957 w 1135555"/>
                  <a:gd name="connsiteY41" fmla="*/ 1174375 h 1272988"/>
                  <a:gd name="connsiteX42" fmla="*/ 859557 w 1135555"/>
                  <a:gd name="connsiteY42" fmla="*/ 1231925 h 1272988"/>
                  <a:gd name="connsiteX43" fmla="*/ 707681 w 1135555"/>
                  <a:gd name="connsiteY43" fmla="*/ 1142286 h 1272988"/>
                  <a:gd name="connsiteX44" fmla="*/ 1032207 w 1135555"/>
                  <a:gd name="connsiteY44" fmla="*/ 1058675 h 1272988"/>
                  <a:gd name="connsiteX45" fmla="*/ 1052753 w 1135555"/>
                  <a:gd name="connsiteY45" fmla="*/ 1023842 h 1272988"/>
                  <a:gd name="connsiteX46" fmla="*/ 1017920 w 1135555"/>
                  <a:gd name="connsiteY46" fmla="*/ 1003297 h 1272988"/>
                  <a:gd name="connsiteX47" fmla="*/ 638130 w 1135555"/>
                  <a:gd name="connsiteY47" fmla="*/ 1101195 h 1272988"/>
                  <a:gd name="connsiteX48" fmla="*/ 498855 w 1135555"/>
                  <a:gd name="connsiteY48" fmla="*/ 1018956 h 1272988"/>
                  <a:gd name="connsiteX49" fmla="*/ 499684 w 1135555"/>
                  <a:gd name="connsiteY49" fmla="*/ 869280 h 1272988"/>
                  <a:gd name="connsiteX50" fmla="*/ 640016 w 1135555"/>
                  <a:gd name="connsiteY50" fmla="*/ 788670 h 1272988"/>
                  <a:gd name="connsiteX51" fmla="*/ 1018692 w 1135555"/>
                  <a:gd name="connsiteY51" fmla="*/ 891140 h 1272988"/>
                  <a:gd name="connsiteX52" fmla="*/ 1026178 w 1135555"/>
                  <a:gd name="connsiteY52" fmla="*/ 892169 h 1272988"/>
                  <a:gd name="connsiteX53" fmla="*/ 1054716 w 1135555"/>
                  <a:gd name="connsiteY53" fmla="*/ 863559 h 1272988"/>
                  <a:gd name="connsiteX54" fmla="*/ 1033636 w 1135555"/>
                  <a:gd name="connsiteY54" fmla="*/ 836019 h 1272988"/>
                  <a:gd name="connsiteX55" fmla="*/ 710110 w 1135555"/>
                  <a:gd name="connsiteY55" fmla="*/ 748494 h 1272988"/>
                  <a:gd name="connsiteX56" fmla="*/ 863101 w 1135555"/>
                  <a:gd name="connsiteY56" fmla="*/ 660711 h 1272988"/>
                  <a:gd name="connsiteX57" fmla="*/ 1085728 w 1135555"/>
                  <a:gd name="connsiteY57" fmla="*/ 720947 h 1272988"/>
                  <a:gd name="connsiteX58" fmla="*/ 1093187 w 1135555"/>
                  <a:gd name="connsiteY58" fmla="*/ 721976 h 1272988"/>
                  <a:gd name="connsiteX59" fmla="*/ 1121724 w 1135555"/>
                  <a:gd name="connsiteY59" fmla="*/ 693367 h 1272988"/>
                  <a:gd name="connsiteX60" fmla="*/ 1100645 w 1135555"/>
                  <a:gd name="connsiteY60" fmla="*/ 665826 h 1272988"/>
                  <a:gd name="connsiteX61" fmla="*/ 933195 w 1135555"/>
                  <a:gd name="connsiteY61" fmla="*/ 620478 h 1272988"/>
                  <a:gd name="connsiteX62" fmla="*/ 1121190 w 1135555"/>
                  <a:gd name="connsiteY62" fmla="*/ 512578 h 1272988"/>
                  <a:gd name="connsiteX63" fmla="*/ 1131763 w 1135555"/>
                  <a:gd name="connsiteY63" fmla="*/ 473576 h 1272988"/>
                  <a:gd name="connsiteX64" fmla="*/ 1131763 w 1135555"/>
                  <a:gd name="connsiteY64" fmla="*/ 473573 h 1272988"/>
                  <a:gd name="connsiteX65" fmla="*/ 313918 w 1135555"/>
                  <a:gd name="connsiteY65" fmla="*/ 1085850 h 1272988"/>
                  <a:gd name="connsiteX66" fmla="*/ 171043 w 1135555"/>
                  <a:gd name="connsiteY66" fmla="*/ 942975 h 1272988"/>
                  <a:gd name="connsiteX67" fmla="*/ 313918 w 1135555"/>
                  <a:gd name="connsiteY67" fmla="*/ 800100 h 1272988"/>
                  <a:gd name="connsiteX68" fmla="*/ 456793 w 1135555"/>
                  <a:gd name="connsiteY68" fmla="*/ 942975 h 1272988"/>
                  <a:gd name="connsiteX69" fmla="*/ 313918 w 1135555"/>
                  <a:gd name="connsiteY69" fmla="*/ 1085850 h 1272988"/>
                  <a:gd name="connsiteX0" fmla="*/ 1131763 w 1165745"/>
                  <a:gd name="connsiteY0" fmla="*/ 473573 h 1258289"/>
                  <a:gd name="connsiteX1" fmla="*/ 1092758 w 1165745"/>
                  <a:gd name="connsiteY1" fmla="*/ 463029 h 1258289"/>
                  <a:gd name="connsiteX2" fmla="*/ 904734 w 1165745"/>
                  <a:gd name="connsiteY2" fmla="*/ 570929 h 1258289"/>
                  <a:gd name="connsiteX3" fmla="*/ 950083 w 1165745"/>
                  <a:gd name="connsiteY3" fmla="*/ 403479 h 1258289"/>
                  <a:gd name="connsiteX4" fmla="*/ 929966 w 1165745"/>
                  <a:gd name="connsiteY4" fmla="*/ 368417 h 1258289"/>
                  <a:gd name="connsiteX5" fmla="*/ 894905 w 1165745"/>
                  <a:gd name="connsiteY5" fmla="*/ 388534 h 1258289"/>
                  <a:gd name="connsiteX6" fmla="*/ 834640 w 1165745"/>
                  <a:gd name="connsiteY6" fmla="*/ 611162 h 1258289"/>
                  <a:gd name="connsiteX7" fmla="*/ 681707 w 1165745"/>
                  <a:gd name="connsiteY7" fmla="*/ 698945 h 1258289"/>
                  <a:gd name="connsiteX8" fmla="*/ 769260 w 1165745"/>
                  <a:gd name="connsiteY8" fmla="*/ 375475 h 1258289"/>
                  <a:gd name="connsiteX9" fmla="*/ 748772 w 1165745"/>
                  <a:gd name="connsiteY9" fmla="*/ 340643 h 1258289"/>
                  <a:gd name="connsiteX10" fmla="*/ 714111 w 1165745"/>
                  <a:gd name="connsiteY10" fmla="*/ 360502 h 1258289"/>
                  <a:gd name="connsiteX11" fmla="*/ 611612 w 1165745"/>
                  <a:gd name="connsiteY11" fmla="*/ 739178 h 1258289"/>
                  <a:gd name="connsiteX12" fmla="*/ 471166 w 1165745"/>
                  <a:gd name="connsiteY12" fmla="*/ 819760 h 1258289"/>
                  <a:gd name="connsiteX13" fmla="*/ 342578 w 1165745"/>
                  <a:gd name="connsiteY13" fmla="*/ 745236 h 1258289"/>
                  <a:gd name="connsiteX14" fmla="*/ 342578 w 1165745"/>
                  <a:gd name="connsiteY14" fmla="*/ 583330 h 1258289"/>
                  <a:gd name="connsiteX15" fmla="*/ 619956 w 1165745"/>
                  <a:gd name="connsiteY15" fmla="*/ 305953 h 1258289"/>
                  <a:gd name="connsiteX16" fmla="*/ 619942 w 1165745"/>
                  <a:gd name="connsiteY16" fmla="*/ 265533 h 1258289"/>
                  <a:gd name="connsiteX17" fmla="*/ 579522 w 1165745"/>
                  <a:gd name="connsiteY17" fmla="*/ 265547 h 1258289"/>
                  <a:gd name="connsiteX18" fmla="*/ 342550 w 1165745"/>
                  <a:gd name="connsiteY18" fmla="*/ 502520 h 1258289"/>
                  <a:gd name="connsiteX19" fmla="*/ 342550 w 1165745"/>
                  <a:gd name="connsiteY19" fmla="*/ 326155 h 1258289"/>
                  <a:gd name="connsiteX20" fmla="*/ 505627 w 1165745"/>
                  <a:gd name="connsiteY20" fmla="*/ 163078 h 1258289"/>
                  <a:gd name="connsiteX21" fmla="*/ 504924 w 1165745"/>
                  <a:gd name="connsiteY21" fmla="*/ 122672 h 1258289"/>
                  <a:gd name="connsiteX22" fmla="*/ 465222 w 1165745"/>
                  <a:gd name="connsiteY22" fmla="*/ 122672 h 1258289"/>
                  <a:gd name="connsiteX23" fmla="*/ 342550 w 1165745"/>
                  <a:gd name="connsiteY23" fmla="*/ 245345 h 1258289"/>
                  <a:gd name="connsiteX24" fmla="*/ 342550 w 1165745"/>
                  <a:gd name="connsiteY24" fmla="*/ 28575 h 1258289"/>
                  <a:gd name="connsiteX25" fmla="*/ 313975 w 1165745"/>
                  <a:gd name="connsiteY25" fmla="*/ 0 h 1258289"/>
                  <a:gd name="connsiteX26" fmla="*/ 285400 w 1165745"/>
                  <a:gd name="connsiteY26" fmla="*/ 28575 h 1258289"/>
                  <a:gd name="connsiteX27" fmla="*/ 285400 w 1165745"/>
                  <a:gd name="connsiteY27" fmla="*/ 245345 h 1258289"/>
                  <a:gd name="connsiteX28" fmla="*/ 162727 w 1165745"/>
                  <a:gd name="connsiteY28" fmla="*/ 122672 h 1258289"/>
                  <a:gd name="connsiteX29" fmla="*/ 122322 w 1165745"/>
                  <a:gd name="connsiteY29" fmla="*/ 123375 h 1258289"/>
                  <a:gd name="connsiteX30" fmla="*/ 122322 w 1165745"/>
                  <a:gd name="connsiteY30" fmla="*/ 163078 h 1258289"/>
                  <a:gd name="connsiteX31" fmla="*/ 285400 w 1165745"/>
                  <a:gd name="connsiteY31" fmla="*/ 326155 h 1258289"/>
                  <a:gd name="connsiteX32" fmla="*/ 285400 w 1165745"/>
                  <a:gd name="connsiteY32" fmla="*/ 502520 h 1258289"/>
                  <a:gd name="connsiteX33" fmla="*/ 48427 w 1165745"/>
                  <a:gd name="connsiteY33" fmla="*/ 265547 h 1258289"/>
                  <a:gd name="connsiteX34" fmla="*/ 8022 w 1165745"/>
                  <a:gd name="connsiteY34" fmla="*/ 266250 h 1258289"/>
                  <a:gd name="connsiteX35" fmla="*/ 8022 w 1165745"/>
                  <a:gd name="connsiteY35" fmla="*/ 305953 h 1258289"/>
                  <a:gd name="connsiteX36" fmla="*/ 285400 w 1165745"/>
                  <a:gd name="connsiteY36" fmla="*/ 583330 h 1258289"/>
                  <a:gd name="connsiteX37" fmla="*/ 285400 w 1165745"/>
                  <a:gd name="connsiteY37" fmla="*/ 745236 h 1258289"/>
                  <a:gd name="connsiteX38" fmla="*/ 1097244 w 1165745"/>
                  <a:gd name="connsiteY38" fmla="*/ 1229725 h 1258289"/>
                  <a:gd name="connsiteX39" fmla="*/ 1117775 w 1165745"/>
                  <a:gd name="connsiteY39" fmla="*/ 1194907 h 1258289"/>
                  <a:gd name="connsiteX40" fmla="*/ 1082957 w 1165745"/>
                  <a:gd name="connsiteY40" fmla="*/ 1174375 h 1258289"/>
                  <a:gd name="connsiteX41" fmla="*/ 859557 w 1165745"/>
                  <a:gd name="connsiteY41" fmla="*/ 1231925 h 1258289"/>
                  <a:gd name="connsiteX42" fmla="*/ 707681 w 1165745"/>
                  <a:gd name="connsiteY42" fmla="*/ 1142286 h 1258289"/>
                  <a:gd name="connsiteX43" fmla="*/ 1032207 w 1165745"/>
                  <a:gd name="connsiteY43" fmla="*/ 1058675 h 1258289"/>
                  <a:gd name="connsiteX44" fmla="*/ 1052753 w 1165745"/>
                  <a:gd name="connsiteY44" fmla="*/ 1023842 h 1258289"/>
                  <a:gd name="connsiteX45" fmla="*/ 1017920 w 1165745"/>
                  <a:gd name="connsiteY45" fmla="*/ 1003297 h 1258289"/>
                  <a:gd name="connsiteX46" fmla="*/ 638130 w 1165745"/>
                  <a:gd name="connsiteY46" fmla="*/ 1101195 h 1258289"/>
                  <a:gd name="connsiteX47" fmla="*/ 498855 w 1165745"/>
                  <a:gd name="connsiteY47" fmla="*/ 1018956 h 1258289"/>
                  <a:gd name="connsiteX48" fmla="*/ 499684 w 1165745"/>
                  <a:gd name="connsiteY48" fmla="*/ 869280 h 1258289"/>
                  <a:gd name="connsiteX49" fmla="*/ 640016 w 1165745"/>
                  <a:gd name="connsiteY49" fmla="*/ 788670 h 1258289"/>
                  <a:gd name="connsiteX50" fmla="*/ 1018692 w 1165745"/>
                  <a:gd name="connsiteY50" fmla="*/ 891140 h 1258289"/>
                  <a:gd name="connsiteX51" fmla="*/ 1026178 w 1165745"/>
                  <a:gd name="connsiteY51" fmla="*/ 892169 h 1258289"/>
                  <a:gd name="connsiteX52" fmla="*/ 1054716 w 1165745"/>
                  <a:gd name="connsiteY52" fmla="*/ 863559 h 1258289"/>
                  <a:gd name="connsiteX53" fmla="*/ 1033636 w 1165745"/>
                  <a:gd name="connsiteY53" fmla="*/ 836019 h 1258289"/>
                  <a:gd name="connsiteX54" fmla="*/ 710110 w 1165745"/>
                  <a:gd name="connsiteY54" fmla="*/ 748494 h 1258289"/>
                  <a:gd name="connsiteX55" fmla="*/ 863101 w 1165745"/>
                  <a:gd name="connsiteY55" fmla="*/ 660711 h 1258289"/>
                  <a:gd name="connsiteX56" fmla="*/ 1085728 w 1165745"/>
                  <a:gd name="connsiteY56" fmla="*/ 720947 h 1258289"/>
                  <a:gd name="connsiteX57" fmla="*/ 1093187 w 1165745"/>
                  <a:gd name="connsiteY57" fmla="*/ 721976 h 1258289"/>
                  <a:gd name="connsiteX58" fmla="*/ 1121724 w 1165745"/>
                  <a:gd name="connsiteY58" fmla="*/ 693367 h 1258289"/>
                  <a:gd name="connsiteX59" fmla="*/ 1100645 w 1165745"/>
                  <a:gd name="connsiteY59" fmla="*/ 665826 h 1258289"/>
                  <a:gd name="connsiteX60" fmla="*/ 933195 w 1165745"/>
                  <a:gd name="connsiteY60" fmla="*/ 620478 h 1258289"/>
                  <a:gd name="connsiteX61" fmla="*/ 1121190 w 1165745"/>
                  <a:gd name="connsiteY61" fmla="*/ 512578 h 1258289"/>
                  <a:gd name="connsiteX62" fmla="*/ 1131763 w 1165745"/>
                  <a:gd name="connsiteY62" fmla="*/ 473576 h 1258289"/>
                  <a:gd name="connsiteX63" fmla="*/ 1131763 w 1165745"/>
                  <a:gd name="connsiteY63" fmla="*/ 473573 h 1258289"/>
                  <a:gd name="connsiteX64" fmla="*/ 313918 w 1165745"/>
                  <a:gd name="connsiteY64" fmla="*/ 1085850 h 1258289"/>
                  <a:gd name="connsiteX65" fmla="*/ 171043 w 1165745"/>
                  <a:gd name="connsiteY65" fmla="*/ 942975 h 1258289"/>
                  <a:gd name="connsiteX66" fmla="*/ 313918 w 1165745"/>
                  <a:gd name="connsiteY66" fmla="*/ 800100 h 1258289"/>
                  <a:gd name="connsiteX67" fmla="*/ 456793 w 1165745"/>
                  <a:gd name="connsiteY67" fmla="*/ 942975 h 1258289"/>
                  <a:gd name="connsiteX68" fmla="*/ 313918 w 1165745"/>
                  <a:gd name="connsiteY68" fmla="*/ 1085850 h 1258289"/>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117775 w 1135555"/>
                  <a:gd name="connsiteY38" fmla="*/ 1194907 h 1231925"/>
                  <a:gd name="connsiteX39" fmla="*/ 1082957 w 1135555"/>
                  <a:gd name="connsiteY39" fmla="*/ 1174375 h 1231925"/>
                  <a:gd name="connsiteX40" fmla="*/ 859557 w 1135555"/>
                  <a:gd name="connsiteY40" fmla="*/ 1231925 h 1231925"/>
                  <a:gd name="connsiteX41" fmla="*/ 707681 w 1135555"/>
                  <a:gd name="connsiteY41" fmla="*/ 1142286 h 1231925"/>
                  <a:gd name="connsiteX42" fmla="*/ 1032207 w 1135555"/>
                  <a:gd name="connsiteY42" fmla="*/ 1058675 h 1231925"/>
                  <a:gd name="connsiteX43" fmla="*/ 1052753 w 1135555"/>
                  <a:gd name="connsiteY43" fmla="*/ 1023842 h 1231925"/>
                  <a:gd name="connsiteX44" fmla="*/ 1017920 w 1135555"/>
                  <a:gd name="connsiteY44" fmla="*/ 1003297 h 1231925"/>
                  <a:gd name="connsiteX45" fmla="*/ 638130 w 1135555"/>
                  <a:gd name="connsiteY45" fmla="*/ 1101195 h 1231925"/>
                  <a:gd name="connsiteX46" fmla="*/ 498855 w 1135555"/>
                  <a:gd name="connsiteY46" fmla="*/ 1018956 h 1231925"/>
                  <a:gd name="connsiteX47" fmla="*/ 499684 w 1135555"/>
                  <a:gd name="connsiteY47" fmla="*/ 869280 h 1231925"/>
                  <a:gd name="connsiteX48" fmla="*/ 640016 w 1135555"/>
                  <a:gd name="connsiteY48" fmla="*/ 788670 h 1231925"/>
                  <a:gd name="connsiteX49" fmla="*/ 1018692 w 1135555"/>
                  <a:gd name="connsiteY49" fmla="*/ 891140 h 1231925"/>
                  <a:gd name="connsiteX50" fmla="*/ 1026178 w 1135555"/>
                  <a:gd name="connsiteY50" fmla="*/ 892169 h 1231925"/>
                  <a:gd name="connsiteX51" fmla="*/ 1054716 w 1135555"/>
                  <a:gd name="connsiteY51" fmla="*/ 863559 h 1231925"/>
                  <a:gd name="connsiteX52" fmla="*/ 1033636 w 1135555"/>
                  <a:gd name="connsiteY52" fmla="*/ 836019 h 1231925"/>
                  <a:gd name="connsiteX53" fmla="*/ 710110 w 1135555"/>
                  <a:gd name="connsiteY53" fmla="*/ 748494 h 1231925"/>
                  <a:gd name="connsiteX54" fmla="*/ 863101 w 1135555"/>
                  <a:gd name="connsiteY54" fmla="*/ 660711 h 1231925"/>
                  <a:gd name="connsiteX55" fmla="*/ 1085728 w 1135555"/>
                  <a:gd name="connsiteY55" fmla="*/ 720947 h 1231925"/>
                  <a:gd name="connsiteX56" fmla="*/ 1093187 w 1135555"/>
                  <a:gd name="connsiteY56" fmla="*/ 721976 h 1231925"/>
                  <a:gd name="connsiteX57" fmla="*/ 1121724 w 1135555"/>
                  <a:gd name="connsiteY57" fmla="*/ 693367 h 1231925"/>
                  <a:gd name="connsiteX58" fmla="*/ 1100645 w 1135555"/>
                  <a:gd name="connsiteY58" fmla="*/ 665826 h 1231925"/>
                  <a:gd name="connsiteX59" fmla="*/ 933195 w 1135555"/>
                  <a:gd name="connsiteY59" fmla="*/ 620478 h 1231925"/>
                  <a:gd name="connsiteX60" fmla="*/ 1121190 w 1135555"/>
                  <a:gd name="connsiteY60" fmla="*/ 512578 h 1231925"/>
                  <a:gd name="connsiteX61" fmla="*/ 1131763 w 1135555"/>
                  <a:gd name="connsiteY61" fmla="*/ 473576 h 1231925"/>
                  <a:gd name="connsiteX62" fmla="*/ 1131763 w 1135555"/>
                  <a:gd name="connsiteY62" fmla="*/ 473573 h 1231925"/>
                  <a:gd name="connsiteX63" fmla="*/ 313918 w 1135555"/>
                  <a:gd name="connsiteY63" fmla="*/ 1085850 h 1231925"/>
                  <a:gd name="connsiteX64" fmla="*/ 171043 w 1135555"/>
                  <a:gd name="connsiteY64" fmla="*/ 942975 h 1231925"/>
                  <a:gd name="connsiteX65" fmla="*/ 313918 w 1135555"/>
                  <a:gd name="connsiteY65" fmla="*/ 800100 h 1231925"/>
                  <a:gd name="connsiteX66" fmla="*/ 456793 w 1135555"/>
                  <a:gd name="connsiteY66" fmla="*/ 942975 h 1231925"/>
                  <a:gd name="connsiteX67" fmla="*/ 313918 w 1135555"/>
                  <a:gd name="connsiteY67"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1082957 w 1135555"/>
                  <a:gd name="connsiteY38" fmla="*/ 1174375 h 1231925"/>
                  <a:gd name="connsiteX39" fmla="*/ 859557 w 1135555"/>
                  <a:gd name="connsiteY39" fmla="*/ 1231925 h 1231925"/>
                  <a:gd name="connsiteX40" fmla="*/ 707681 w 1135555"/>
                  <a:gd name="connsiteY40" fmla="*/ 1142286 h 1231925"/>
                  <a:gd name="connsiteX41" fmla="*/ 1032207 w 1135555"/>
                  <a:gd name="connsiteY41" fmla="*/ 1058675 h 1231925"/>
                  <a:gd name="connsiteX42" fmla="*/ 1052753 w 1135555"/>
                  <a:gd name="connsiteY42" fmla="*/ 1023842 h 1231925"/>
                  <a:gd name="connsiteX43" fmla="*/ 1017920 w 1135555"/>
                  <a:gd name="connsiteY43" fmla="*/ 1003297 h 1231925"/>
                  <a:gd name="connsiteX44" fmla="*/ 638130 w 1135555"/>
                  <a:gd name="connsiteY44" fmla="*/ 1101195 h 1231925"/>
                  <a:gd name="connsiteX45" fmla="*/ 498855 w 1135555"/>
                  <a:gd name="connsiteY45" fmla="*/ 1018956 h 1231925"/>
                  <a:gd name="connsiteX46" fmla="*/ 499684 w 1135555"/>
                  <a:gd name="connsiteY46" fmla="*/ 869280 h 1231925"/>
                  <a:gd name="connsiteX47" fmla="*/ 640016 w 1135555"/>
                  <a:gd name="connsiteY47" fmla="*/ 788670 h 1231925"/>
                  <a:gd name="connsiteX48" fmla="*/ 1018692 w 1135555"/>
                  <a:gd name="connsiteY48" fmla="*/ 891140 h 1231925"/>
                  <a:gd name="connsiteX49" fmla="*/ 1026178 w 1135555"/>
                  <a:gd name="connsiteY49" fmla="*/ 892169 h 1231925"/>
                  <a:gd name="connsiteX50" fmla="*/ 1054716 w 1135555"/>
                  <a:gd name="connsiteY50" fmla="*/ 863559 h 1231925"/>
                  <a:gd name="connsiteX51" fmla="*/ 1033636 w 1135555"/>
                  <a:gd name="connsiteY51" fmla="*/ 836019 h 1231925"/>
                  <a:gd name="connsiteX52" fmla="*/ 710110 w 1135555"/>
                  <a:gd name="connsiteY52" fmla="*/ 748494 h 1231925"/>
                  <a:gd name="connsiteX53" fmla="*/ 863101 w 1135555"/>
                  <a:gd name="connsiteY53" fmla="*/ 660711 h 1231925"/>
                  <a:gd name="connsiteX54" fmla="*/ 1085728 w 1135555"/>
                  <a:gd name="connsiteY54" fmla="*/ 720947 h 1231925"/>
                  <a:gd name="connsiteX55" fmla="*/ 1093187 w 1135555"/>
                  <a:gd name="connsiteY55" fmla="*/ 721976 h 1231925"/>
                  <a:gd name="connsiteX56" fmla="*/ 1121724 w 1135555"/>
                  <a:gd name="connsiteY56" fmla="*/ 693367 h 1231925"/>
                  <a:gd name="connsiteX57" fmla="*/ 1100645 w 1135555"/>
                  <a:gd name="connsiteY57" fmla="*/ 665826 h 1231925"/>
                  <a:gd name="connsiteX58" fmla="*/ 933195 w 1135555"/>
                  <a:gd name="connsiteY58" fmla="*/ 620478 h 1231925"/>
                  <a:gd name="connsiteX59" fmla="*/ 1121190 w 1135555"/>
                  <a:gd name="connsiteY59" fmla="*/ 512578 h 1231925"/>
                  <a:gd name="connsiteX60" fmla="*/ 1131763 w 1135555"/>
                  <a:gd name="connsiteY60" fmla="*/ 473576 h 1231925"/>
                  <a:gd name="connsiteX61" fmla="*/ 1131763 w 1135555"/>
                  <a:gd name="connsiteY61" fmla="*/ 473573 h 1231925"/>
                  <a:gd name="connsiteX62" fmla="*/ 313918 w 1135555"/>
                  <a:gd name="connsiteY62" fmla="*/ 1085850 h 1231925"/>
                  <a:gd name="connsiteX63" fmla="*/ 171043 w 1135555"/>
                  <a:gd name="connsiteY63" fmla="*/ 942975 h 1231925"/>
                  <a:gd name="connsiteX64" fmla="*/ 313918 w 1135555"/>
                  <a:gd name="connsiteY64" fmla="*/ 800100 h 1231925"/>
                  <a:gd name="connsiteX65" fmla="*/ 456793 w 1135555"/>
                  <a:gd name="connsiteY65" fmla="*/ 942975 h 1231925"/>
                  <a:gd name="connsiteX66" fmla="*/ 313918 w 1135555"/>
                  <a:gd name="connsiteY66" fmla="*/ 1085850 h 1231925"/>
                  <a:gd name="connsiteX0" fmla="*/ 1131763 w 1135555"/>
                  <a:gd name="connsiteY0" fmla="*/ 473573 h 1231925"/>
                  <a:gd name="connsiteX1" fmla="*/ 1092758 w 1135555"/>
                  <a:gd name="connsiteY1" fmla="*/ 463029 h 1231925"/>
                  <a:gd name="connsiteX2" fmla="*/ 904734 w 1135555"/>
                  <a:gd name="connsiteY2" fmla="*/ 570929 h 1231925"/>
                  <a:gd name="connsiteX3" fmla="*/ 950083 w 1135555"/>
                  <a:gd name="connsiteY3" fmla="*/ 403479 h 1231925"/>
                  <a:gd name="connsiteX4" fmla="*/ 929966 w 1135555"/>
                  <a:gd name="connsiteY4" fmla="*/ 368417 h 1231925"/>
                  <a:gd name="connsiteX5" fmla="*/ 894905 w 1135555"/>
                  <a:gd name="connsiteY5" fmla="*/ 388534 h 1231925"/>
                  <a:gd name="connsiteX6" fmla="*/ 834640 w 1135555"/>
                  <a:gd name="connsiteY6" fmla="*/ 611162 h 1231925"/>
                  <a:gd name="connsiteX7" fmla="*/ 681707 w 1135555"/>
                  <a:gd name="connsiteY7" fmla="*/ 698945 h 1231925"/>
                  <a:gd name="connsiteX8" fmla="*/ 769260 w 1135555"/>
                  <a:gd name="connsiteY8" fmla="*/ 375475 h 1231925"/>
                  <a:gd name="connsiteX9" fmla="*/ 748772 w 1135555"/>
                  <a:gd name="connsiteY9" fmla="*/ 340643 h 1231925"/>
                  <a:gd name="connsiteX10" fmla="*/ 714111 w 1135555"/>
                  <a:gd name="connsiteY10" fmla="*/ 360502 h 1231925"/>
                  <a:gd name="connsiteX11" fmla="*/ 611612 w 1135555"/>
                  <a:gd name="connsiteY11" fmla="*/ 739178 h 1231925"/>
                  <a:gd name="connsiteX12" fmla="*/ 471166 w 1135555"/>
                  <a:gd name="connsiteY12" fmla="*/ 819760 h 1231925"/>
                  <a:gd name="connsiteX13" fmla="*/ 342578 w 1135555"/>
                  <a:gd name="connsiteY13" fmla="*/ 745236 h 1231925"/>
                  <a:gd name="connsiteX14" fmla="*/ 342578 w 1135555"/>
                  <a:gd name="connsiteY14" fmla="*/ 583330 h 1231925"/>
                  <a:gd name="connsiteX15" fmla="*/ 619956 w 1135555"/>
                  <a:gd name="connsiteY15" fmla="*/ 305953 h 1231925"/>
                  <a:gd name="connsiteX16" fmla="*/ 619942 w 1135555"/>
                  <a:gd name="connsiteY16" fmla="*/ 265533 h 1231925"/>
                  <a:gd name="connsiteX17" fmla="*/ 579522 w 1135555"/>
                  <a:gd name="connsiteY17" fmla="*/ 265547 h 1231925"/>
                  <a:gd name="connsiteX18" fmla="*/ 342550 w 1135555"/>
                  <a:gd name="connsiteY18" fmla="*/ 502520 h 1231925"/>
                  <a:gd name="connsiteX19" fmla="*/ 342550 w 1135555"/>
                  <a:gd name="connsiteY19" fmla="*/ 326155 h 1231925"/>
                  <a:gd name="connsiteX20" fmla="*/ 505627 w 1135555"/>
                  <a:gd name="connsiteY20" fmla="*/ 163078 h 1231925"/>
                  <a:gd name="connsiteX21" fmla="*/ 504924 w 1135555"/>
                  <a:gd name="connsiteY21" fmla="*/ 122672 h 1231925"/>
                  <a:gd name="connsiteX22" fmla="*/ 465222 w 1135555"/>
                  <a:gd name="connsiteY22" fmla="*/ 122672 h 1231925"/>
                  <a:gd name="connsiteX23" fmla="*/ 342550 w 1135555"/>
                  <a:gd name="connsiteY23" fmla="*/ 245345 h 1231925"/>
                  <a:gd name="connsiteX24" fmla="*/ 342550 w 1135555"/>
                  <a:gd name="connsiteY24" fmla="*/ 28575 h 1231925"/>
                  <a:gd name="connsiteX25" fmla="*/ 313975 w 1135555"/>
                  <a:gd name="connsiteY25" fmla="*/ 0 h 1231925"/>
                  <a:gd name="connsiteX26" fmla="*/ 285400 w 1135555"/>
                  <a:gd name="connsiteY26" fmla="*/ 28575 h 1231925"/>
                  <a:gd name="connsiteX27" fmla="*/ 285400 w 1135555"/>
                  <a:gd name="connsiteY27" fmla="*/ 245345 h 1231925"/>
                  <a:gd name="connsiteX28" fmla="*/ 162727 w 1135555"/>
                  <a:gd name="connsiteY28" fmla="*/ 122672 h 1231925"/>
                  <a:gd name="connsiteX29" fmla="*/ 122322 w 1135555"/>
                  <a:gd name="connsiteY29" fmla="*/ 123375 h 1231925"/>
                  <a:gd name="connsiteX30" fmla="*/ 122322 w 1135555"/>
                  <a:gd name="connsiteY30" fmla="*/ 163078 h 1231925"/>
                  <a:gd name="connsiteX31" fmla="*/ 285400 w 1135555"/>
                  <a:gd name="connsiteY31" fmla="*/ 326155 h 1231925"/>
                  <a:gd name="connsiteX32" fmla="*/ 285400 w 1135555"/>
                  <a:gd name="connsiteY32" fmla="*/ 502520 h 1231925"/>
                  <a:gd name="connsiteX33" fmla="*/ 48427 w 1135555"/>
                  <a:gd name="connsiteY33" fmla="*/ 265547 h 1231925"/>
                  <a:gd name="connsiteX34" fmla="*/ 8022 w 1135555"/>
                  <a:gd name="connsiteY34" fmla="*/ 266250 h 1231925"/>
                  <a:gd name="connsiteX35" fmla="*/ 8022 w 1135555"/>
                  <a:gd name="connsiteY35" fmla="*/ 305953 h 1231925"/>
                  <a:gd name="connsiteX36" fmla="*/ 285400 w 1135555"/>
                  <a:gd name="connsiteY36" fmla="*/ 583330 h 1231925"/>
                  <a:gd name="connsiteX37" fmla="*/ 285400 w 1135555"/>
                  <a:gd name="connsiteY37" fmla="*/ 745236 h 1231925"/>
                  <a:gd name="connsiteX38" fmla="*/ 859557 w 1135555"/>
                  <a:gd name="connsiteY38" fmla="*/ 1231925 h 1231925"/>
                  <a:gd name="connsiteX39" fmla="*/ 707681 w 1135555"/>
                  <a:gd name="connsiteY39" fmla="*/ 1142286 h 1231925"/>
                  <a:gd name="connsiteX40" fmla="*/ 1032207 w 1135555"/>
                  <a:gd name="connsiteY40" fmla="*/ 1058675 h 1231925"/>
                  <a:gd name="connsiteX41" fmla="*/ 1052753 w 1135555"/>
                  <a:gd name="connsiteY41" fmla="*/ 1023842 h 1231925"/>
                  <a:gd name="connsiteX42" fmla="*/ 1017920 w 1135555"/>
                  <a:gd name="connsiteY42" fmla="*/ 1003297 h 1231925"/>
                  <a:gd name="connsiteX43" fmla="*/ 638130 w 1135555"/>
                  <a:gd name="connsiteY43" fmla="*/ 1101195 h 1231925"/>
                  <a:gd name="connsiteX44" fmla="*/ 498855 w 1135555"/>
                  <a:gd name="connsiteY44" fmla="*/ 1018956 h 1231925"/>
                  <a:gd name="connsiteX45" fmla="*/ 499684 w 1135555"/>
                  <a:gd name="connsiteY45" fmla="*/ 869280 h 1231925"/>
                  <a:gd name="connsiteX46" fmla="*/ 640016 w 1135555"/>
                  <a:gd name="connsiteY46" fmla="*/ 788670 h 1231925"/>
                  <a:gd name="connsiteX47" fmla="*/ 1018692 w 1135555"/>
                  <a:gd name="connsiteY47" fmla="*/ 891140 h 1231925"/>
                  <a:gd name="connsiteX48" fmla="*/ 1026178 w 1135555"/>
                  <a:gd name="connsiteY48" fmla="*/ 892169 h 1231925"/>
                  <a:gd name="connsiteX49" fmla="*/ 1054716 w 1135555"/>
                  <a:gd name="connsiteY49" fmla="*/ 863559 h 1231925"/>
                  <a:gd name="connsiteX50" fmla="*/ 1033636 w 1135555"/>
                  <a:gd name="connsiteY50" fmla="*/ 836019 h 1231925"/>
                  <a:gd name="connsiteX51" fmla="*/ 710110 w 1135555"/>
                  <a:gd name="connsiteY51" fmla="*/ 748494 h 1231925"/>
                  <a:gd name="connsiteX52" fmla="*/ 863101 w 1135555"/>
                  <a:gd name="connsiteY52" fmla="*/ 660711 h 1231925"/>
                  <a:gd name="connsiteX53" fmla="*/ 1085728 w 1135555"/>
                  <a:gd name="connsiteY53" fmla="*/ 720947 h 1231925"/>
                  <a:gd name="connsiteX54" fmla="*/ 1093187 w 1135555"/>
                  <a:gd name="connsiteY54" fmla="*/ 721976 h 1231925"/>
                  <a:gd name="connsiteX55" fmla="*/ 1121724 w 1135555"/>
                  <a:gd name="connsiteY55" fmla="*/ 693367 h 1231925"/>
                  <a:gd name="connsiteX56" fmla="*/ 1100645 w 1135555"/>
                  <a:gd name="connsiteY56" fmla="*/ 665826 h 1231925"/>
                  <a:gd name="connsiteX57" fmla="*/ 933195 w 1135555"/>
                  <a:gd name="connsiteY57" fmla="*/ 620478 h 1231925"/>
                  <a:gd name="connsiteX58" fmla="*/ 1121190 w 1135555"/>
                  <a:gd name="connsiteY58" fmla="*/ 512578 h 1231925"/>
                  <a:gd name="connsiteX59" fmla="*/ 1131763 w 1135555"/>
                  <a:gd name="connsiteY59" fmla="*/ 473576 h 1231925"/>
                  <a:gd name="connsiteX60" fmla="*/ 1131763 w 1135555"/>
                  <a:gd name="connsiteY60" fmla="*/ 473573 h 1231925"/>
                  <a:gd name="connsiteX61" fmla="*/ 313918 w 1135555"/>
                  <a:gd name="connsiteY61" fmla="*/ 1085850 h 1231925"/>
                  <a:gd name="connsiteX62" fmla="*/ 171043 w 1135555"/>
                  <a:gd name="connsiteY62" fmla="*/ 942975 h 1231925"/>
                  <a:gd name="connsiteX63" fmla="*/ 313918 w 1135555"/>
                  <a:gd name="connsiteY63" fmla="*/ 800100 h 1231925"/>
                  <a:gd name="connsiteX64" fmla="*/ 456793 w 1135555"/>
                  <a:gd name="connsiteY64" fmla="*/ 942975 h 1231925"/>
                  <a:gd name="connsiteX65" fmla="*/ 313918 w 1135555"/>
                  <a:gd name="connsiteY65" fmla="*/ 1085850 h 1231925"/>
                  <a:gd name="connsiteX0" fmla="*/ 1131763 w 1135555"/>
                  <a:gd name="connsiteY0" fmla="*/ 473573 h 1142286"/>
                  <a:gd name="connsiteX1" fmla="*/ 1092758 w 1135555"/>
                  <a:gd name="connsiteY1" fmla="*/ 463029 h 1142286"/>
                  <a:gd name="connsiteX2" fmla="*/ 904734 w 1135555"/>
                  <a:gd name="connsiteY2" fmla="*/ 570929 h 1142286"/>
                  <a:gd name="connsiteX3" fmla="*/ 950083 w 1135555"/>
                  <a:gd name="connsiteY3" fmla="*/ 403479 h 1142286"/>
                  <a:gd name="connsiteX4" fmla="*/ 929966 w 1135555"/>
                  <a:gd name="connsiteY4" fmla="*/ 368417 h 1142286"/>
                  <a:gd name="connsiteX5" fmla="*/ 894905 w 1135555"/>
                  <a:gd name="connsiteY5" fmla="*/ 388534 h 1142286"/>
                  <a:gd name="connsiteX6" fmla="*/ 834640 w 1135555"/>
                  <a:gd name="connsiteY6" fmla="*/ 611162 h 1142286"/>
                  <a:gd name="connsiteX7" fmla="*/ 681707 w 1135555"/>
                  <a:gd name="connsiteY7" fmla="*/ 698945 h 1142286"/>
                  <a:gd name="connsiteX8" fmla="*/ 769260 w 1135555"/>
                  <a:gd name="connsiteY8" fmla="*/ 375475 h 1142286"/>
                  <a:gd name="connsiteX9" fmla="*/ 748772 w 1135555"/>
                  <a:gd name="connsiteY9" fmla="*/ 340643 h 1142286"/>
                  <a:gd name="connsiteX10" fmla="*/ 714111 w 1135555"/>
                  <a:gd name="connsiteY10" fmla="*/ 360502 h 1142286"/>
                  <a:gd name="connsiteX11" fmla="*/ 611612 w 1135555"/>
                  <a:gd name="connsiteY11" fmla="*/ 739178 h 1142286"/>
                  <a:gd name="connsiteX12" fmla="*/ 471166 w 1135555"/>
                  <a:gd name="connsiteY12" fmla="*/ 819760 h 1142286"/>
                  <a:gd name="connsiteX13" fmla="*/ 342578 w 1135555"/>
                  <a:gd name="connsiteY13" fmla="*/ 745236 h 1142286"/>
                  <a:gd name="connsiteX14" fmla="*/ 342578 w 1135555"/>
                  <a:gd name="connsiteY14" fmla="*/ 583330 h 1142286"/>
                  <a:gd name="connsiteX15" fmla="*/ 619956 w 1135555"/>
                  <a:gd name="connsiteY15" fmla="*/ 305953 h 1142286"/>
                  <a:gd name="connsiteX16" fmla="*/ 619942 w 1135555"/>
                  <a:gd name="connsiteY16" fmla="*/ 265533 h 1142286"/>
                  <a:gd name="connsiteX17" fmla="*/ 579522 w 1135555"/>
                  <a:gd name="connsiteY17" fmla="*/ 265547 h 1142286"/>
                  <a:gd name="connsiteX18" fmla="*/ 342550 w 1135555"/>
                  <a:gd name="connsiteY18" fmla="*/ 502520 h 1142286"/>
                  <a:gd name="connsiteX19" fmla="*/ 342550 w 1135555"/>
                  <a:gd name="connsiteY19" fmla="*/ 326155 h 1142286"/>
                  <a:gd name="connsiteX20" fmla="*/ 505627 w 1135555"/>
                  <a:gd name="connsiteY20" fmla="*/ 163078 h 1142286"/>
                  <a:gd name="connsiteX21" fmla="*/ 504924 w 1135555"/>
                  <a:gd name="connsiteY21" fmla="*/ 122672 h 1142286"/>
                  <a:gd name="connsiteX22" fmla="*/ 465222 w 1135555"/>
                  <a:gd name="connsiteY22" fmla="*/ 122672 h 1142286"/>
                  <a:gd name="connsiteX23" fmla="*/ 342550 w 1135555"/>
                  <a:gd name="connsiteY23" fmla="*/ 245345 h 1142286"/>
                  <a:gd name="connsiteX24" fmla="*/ 342550 w 1135555"/>
                  <a:gd name="connsiteY24" fmla="*/ 28575 h 1142286"/>
                  <a:gd name="connsiteX25" fmla="*/ 313975 w 1135555"/>
                  <a:gd name="connsiteY25" fmla="*/ 0 h 1142286"/>
                  <a:gd name="connsiteX26" fmla="*/ 285400 w 1135555"/>
                  <a:gd name="connsiteY26" fmla="*/ 28575 h 1142286"/>
                  <a:gd name="connsiteX27" fmla="*/ 285400 w 1135555"/>
                  <a:gd name="connsiteY27" fmla="*/ 245345 h 1142286"/>
                  <a:gd name="connsiteX28" fmla="*/ 162727 w 1135555"/>
                  <a:gd name="connsiteY28" fmla="*/ 122672 h 1142286"/>
                  <a:gd name="connsiteX29" fmla="*/ 122322 w 1135555"/>
                  <a:gd name="connsiteY29" fmla="*/ 123375 h 1142286"/>
                  <a:gd name="connsiteX30" fmla="*/ 122322 w 1135555"/>
                  <a:gd name="connsiteY30" fmla="*/ 163078 h 1142286"/>
                  <a:gd name="connsiteX31" fmla="*/ 285400 w 1135555"/>
                  <a:gd name="connsiteY31" fmla="*/ 326155 h 1142286"/>
                  <a:gd name="connsiteX32" fmla="*/ 285400 w 1135555"/>
                  <a:gd name="connsiteY32" fmla="*/ 502520 h 1142286"/>
                  <a:gd name="connsiteX33" fmla="*/ 48427 w 1135555"/>
                  <a:gd name="connsiteY33" fmla="*/ 265547 h 1142286"/>
                  <a:gd name="connsiteX34" fmla="*/ 8022 w 1135555"/>
                  <a:gd name="connsiteY34" fmla="*/ 266250 h 1142286"/>
                  <a:gd name="connsiteX35" fmla="*/ 8022 w 1135555"/>
                  <a:gd name="connsiteY35" fmla="*/ 305953 h 1142286"/>
                  <a:gd name="connsiteX36" fmla="*/ 285400 w 1135555"/>
                  <a:gd name="connsiteY36" fmla="*/ 583330 h 1142286"/>
                  <a:gd name="connsiteX37" fmla="*/ 285400 w 1135555"/>
                  <a:gd name="connsiteY37" fmla="*/ 745236 h 1142286"/>
                  <a:gd name="connsiteX38" fmla="*/ 707681 w 1135555"/>
                  <a:gd name="connsiteY38" fmla="*/ 1142286 h 1142286"/>
                  <a:gd name="connsiteX39" fmla="*/ 1032207 w 1135555"/>
                  <a:gd name="connsiteY39" fmla="*/ 1058675 h 1142286"/>
                  <a:gd name="connsiteX40" fmla="*/ 1052753 w 1135555"/>
                  <a:gd name="connsiteY40" fmla="*/ 1023842 h 1142286"/>
                  <a:gd name="connsiteX41" fmla="*/ 1017920 w 1135555"/>
                  <a:gd name="connsiteY41" fmla="*/ 1003297 h 1142286"/>
                  <a:gd name="connsiteX42" fmla="*/ 638130 w 1135555"/>
                  <a:gd name="connsiteY42" fmla="*/ 1101195 h 1142286"/>
                  <a:gd name="connsiteX43" fmla="*/ 498855 w 1135555"/>
                  <a:gd name="connsiteY43" fmla="*/ 1018956 h 1142286"/>
                  <a:gd name="connsiteX44" fmla="*/ 499684 w 1135555"/>
                  <a:gd name="connsiteY44" fmla="*/ 869280 h 1142286"/>
                  <a:gd name="connsiteX45" fmla="*/ 640016 w 1135555"/>
                  <a:gd name="connsiteY45" fmla="*/ 788670 h 1142286"/>
                  <a:gd name="connsiteX46" fmla="*/ 1018692 w 1135555"/>
                  <a:gd name="connsiteY46" fmla="*/ 891140 h 1142286"/>
                  <a:gd name="connsiteX47" fmla="*/ 1026178 w 1135555"/>
                  <a:gd name="connsiteY47" fmla="*/ 892169 h 1142286"/>
                  <a:gd name="connsiteX48" fmla="*/ 1054716 w 1135555"/>
                  <a:gd name="connsiteY48" fmla="*/ 863559 h 1142286"/>
                  <a:gd name="connsiteX49" fmla="*/ 1033636 w 1135555"/>
                  <a:gd name="connsiteY49" fmla="*/ 836019 h 1142286"/>
                  <a:gd name="connsiteX50" fmla="*/ 710110 w 1135555"/>
                  <a:gd name="connsiteY50" fmla="*/ 748494 h 1142286"/>
                  <a:gd name="connsiteX51" fmla="*/ 863101 w 1135555"/>
                  <a:gd name="connsiteY51" fmla="*/ 660711 h 1142286"/>
                  <a:gd name="connsiteX52" fmla="*/ 1085728 w 1135555"/>
                  <a:gd name="connsiteY52" fmla="*/ 720947 h 1142286"/>
                  <a:gd name="connsiteX53" fmla="*/ 1093187 w 1135555"/>
                  <a:gd name="connsiteY53" fmla="*/ 721976 h 1142286"/>
                  <a:gd name="connsiteX54" fmla="*/ 1121724 w 1135555"/>
                  <a:gd name="connsiteY54" fmla="*/ 693367 h 1142286"/>
                  <a:gd name="connsiteX55" fmla="*/ 1100645 w 1135555"/>
                  <a:gd name="connsiteY55" fmla="*/ 665826 h 1142286"/>
                  <a:gd name="connsiteX56" fmla="*/ 933195 w 1135555"/>
                  <a:gd name="connsiteY56" fmla="*/ 620478 h 1142286"/>
                  <a:gd name="connsiteX57" fmla="*/ 1121190 w 1135555"/>
                  <a:gd name="connsiteY57" fmla="*/ 512578 h 1142286"/>
                  <a:gd name="connsiteX58" fmla="*/ 1131763 w 1135555"/>
                  <a:gd name="connsiteY58" fmla="*/ 473576 h 1142286"/>
                  <a:gd name="connsiteX59" fmla="*/ 1131763 w 1135555"/>
                  <a:gd name="connsiteY59" fmla="*/ 473573 h 1142286"/>
                  <a:gd name="connsiteX60" fmla="*/ 313918 w 1135555"/>
                  <a:gd name="connsiteY60" fmla="*/ 1085850 h 1142286"/>
                  <a:gd name="connsiteX61" fmla="*/ 171043 w 1135555"/>
                  <a:gd name="connsiteY61" fmla="*/ 942975 h 1142286"/>
                  <a:gd name="connsiteX62" fmla="*/ 313918 w 1135555"/>
                  <a:gd name="connsiteY62" fmla="*/ 800100 h 1142286"/>
                  <a:gd name="connsiteX63" fmla="*/ 456793 w 1135555"/>
                  <a:gd name="connsiteY63" fmla="*/ 942975 h 1142286"/>
                  <a:gd name="connsiteX64" fmla="*/ 313918 w 1135555"/>
                  <a:gd name="connsiteY64" fmla="*/ 1085850 h 1142286"/>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32207 w 1135555"/>
                  <a:gd name="connsiteY38" fmla="*/ 1058675 h 1101195"/>
                  <a:gd name="connsiteX39" fmla="*/ 1052753 w 1135555"/>
                  <a:gd name="connsiteY39" fmla="*/ 1023842 h 1101195"/>
                  <a:gd name="connsiteX40" fmla="*/ 1017920 w 1135555"/>
                  <a:gd name="connsiteY40" fmla="*/ 1003297 h 1101195"/>
                  <a:gd name="connsiteX41" fmla="*/ 638130 w 1135555"/>
                  <a:gd name="connsiteY41" fmla="*/ 1101195 h 1101195"/>
                  <a:gd name="connsiteX42" fmla="*/ 498855 w 1135555"/>
                  <a:gd name="connsiteY42" fmla="*/ 1018956 h 1101195"/>
                  <a:gd name="connsiteX43" fmla="*/ 499684 w 1135555"/>
                  <a:gd name="connsiteY43" fmla="*/ 869280 h 1101195"/>
                  <a:gd name="connsiteX44" fmla="*/ 640016 w 1135555"/>
                  <a:gd name="connsiteY44" fmla="*/ 788670 h 1101195"/>
                  <a:gd name="connsiteX45" fmla="*/ 1018692 w 1135555"/>
                  <a:gd name="connsiteY45" fmla="*/ 891140 h 1101195"/>
                  <a:gd name="connsiteX46" fmla="*/ 1026178 w 1135555"/>
                  <a:gd name="connsiteY46" fmla="*/ 892169 h 1101195"/>
                  <a:gd name="connsiteX47" fmla="*/ 1054716 w 1135555"/>
                  <a:gd name="connsiteY47" fmla="*/ 863559 h 1101195"/>
                  <a:gd name="connsiteX48" fmla="*/ 1033636 w 1135555"/>
                  <a:gd name="connsiteY48" fmla="*/ 836019 h 1101195"/>
                  <a:gd name="connsiteX49" fmla="*/ 710110 w 1135555"/>
                  <a:gd name="connsiteY49" fmla="*/ 748494 h 1101195"/>
                  <a:gd name="connsiteX50" fmla="*/ 863101 w 1135555"/>
                  <a:gd name="connsiteY50" fmla="*/ 660711 h 1101195"/>
                  <a:gd name="connsiteX51" fmla="*/ 1085728 w 1135555"/>
                  <a:gd name="connsiteY51" fmla="*/ 720947 h 1101195"/>
                  <a:gd name="connsiteX52" fmla="*/ 1093187 w 1135555"/>
                  <a:gd name="connsiteY52" fmla="*/ 721976 h 1101195"/>
                  <a:gd name="connsiteX53" fmla="*/ 1121724 w 1135555"/>
                  <a:gd name="connsiteY53" fmla="*/ 693367 h 1101195"/>
                  <a:gd name="connsiteX54" fmla="*/ 1100645 w 1135555"/>
                  <a:gd name="connsiteY54" fmla="*/ 665826 h 1101195"/>
                  <a:gd name="connsiteX55" fmla="*/ 933195 w 1135555"/>
                  <a:gd name="connsiteY55" fmla="*/ 620478 h 1101195"/>
                  <a:gd name="connsiteX56" fmla="*/ 1121190 w 1135555"/>
                  <a:gd name="connsiteY56" fmla="*/ 512578 h 1101195"/>
                  <a:gd name="connsiteX57" fmla="*/ 1131763 w 1135555"/>
                  <a:gd name="connsiteY57" fmla="*/ 473576 h 1101195"/>
                  <a:gd name="connsiteX58" fmla="*/ 1131763 w 1135555"/>
                  <a:gd name="connsiteY58" fmla="*/ 473573 h 1101195"/>
                  <a:gd name="connsiteX59" fmla="*/ 313918 w 1135555"/>
                  <a:gd name="connsiteY59" fmla="*/ 1085850 h 1101195"/>
                  <a:gd name="connsiteX60" fmla="*/ 171043 w 1135555"/>
                  <a:gd name="connsiteY60" fmla="*/ 942975 h 1101195"/>
                  <a:gd name="connsiteX61" fmla="*/ 313918 w 1135555"/>
                  <a:gd name="connsiteY61" fmla="*/ 800100 h 1101195"/>
                  <a:gd name="connsiteX62" fmla="*/ 456793 w 1135555"/>
                  <a:gd name="connsiteY62" fmla="*/ 942975 h 1101195"/>
                  <a:gd name="connsiteX63" fmla="*/ 313918 w 1135555"/>
                  <a:gd name="connsiteY63"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52753 w 1135555"/>
                  <a:gd name="connsiteY38" fmla="*/ 1023842 h 1101195"/>
                  <a:gd name="connsiteX39" fmla="*/ 1017920 w 1135555"/>
                  <a:gd name="connsiteY39" fmla="*/ 1003297 h 1101195"/>
                  <a:gd name="connsiteX40" fmla="*/ 638130 w 1135555"/>
                  <a:gd name="connsiteY40" fmla="*/ 1101195 h 1101195"/>
                  <a:gd name="connsiteX41" fmla="*/ 498855 w 1135555"/>
                  <a:gd name="connsiteY41" fmla="*/ 1018956 h 1101195"/>
                  <a:gd name="connsiteX42" fmla="*/ 499684 w 1135555"/>
                  <a:gd name="connsiteY42" fmla="*/ 869280 h 1101195"/>
                  <a:gd name="connsiteX43" fmla="*/ 640016 w 1135555"/>
                  <a:gd name="connsiteY43" fmla="*/ 788670 h 1101195"/>
                  <a:gd name="connsiteX44" fmla="*/ 1018692 w 1135555"/>
                  <a:gd name="connsiteY44" fmla="*/ 891140 h 1101195"/>
                  <a:gd name="connsiteX45" fmla="*/ 1026178 w 1135555"/>
                  <a:gd name="connsiteY45" fmla="*/ 892169 h 1101195"/>
                  <a:gd name="connsiteX46" fmla="*/ 1054716 w 1135555"/>
                  <a:gd name="connsiteY46" fmla="*/ 863559 h 1101195"/>
                  <a:gd name="connsiteX47" fmla="*/ 1033636 w 1135555"/>
                  <a:gd name="connsiteY47" fmla="*/ 836019 h 1101195"/>
                  <a:gd name="connsiteX48" fmla="*/ 710110 w 1135555"/>
                  <a:gd name="connsiteY48" fmla="*/ 748494 h 1101195"/>
                  <a:gd name="connsiteX49" fmla="*/ 863101 w 1135555"/>
                  <a:gd name="connsiteY49" fmla="*/ 660711 h 1101195"/>
                  <a:gd name="connsiteX50" fmla="*/ 1085728 w 1135555"/>
                  <a:gd name="connsiteY50" fmla="*/ 720947 h 1101195"/>
                  <a:gd name="connsiteX51" fmla="*/ 1093187 w 1135555"/>
                  <a:gd name="connsiteY51" fmla="*/ 721976 h 1101195"/>
                  <a:gd name="connsiteX52" fmla="*/ 1121724 w 1135555"/>
                  <a:gd name="connsiteY52" fmla="*/ 693367 h 1101195"/>
                  <a:gd name="connsiteX53" fmla="*/ 1100645 w 1135555"/>
                  <a:gd name="connsiteY53" fmla="*/ 665826 h 1101195"/>
                  <a:gd name="connsiteX54" fmla="*/ 933195 w 1135555"/>
                  <a:gd name="connsiteY54" fmla="*/ 620478 h 1101195"/>
                  <a:gd name="connsiteX55" fmla="*/ 1121190 w 1135555"/>
                  <a:gd name="connsiteY55" fmla="*/ 512578 h 1101195"/>
                  <a:gd name="connsiteX56" fmla="*/ 1131763 w 1135555"/>
                  <a:gd name="connsiteY56" fmla="*/ 473576 h 1101195"/>
                  <a:gd name="connsiteX57" fmla="*/ 1131763 w 1135555"/>
                  <a:gd name="connsiteY57" fmla="*/ 473573 h 1101195"/>
                  <a:gd name="connsiteX58" fmla="*/ 313918 w 1135555"/>
                  <a:gd name="connsiteY58" fmla="*/ 1085850 h 1101195"/>
                  <a:gd name="connsiteX59" fmla="*/ 171043 w 1135555"/>
                  <a:gd name="connsiteY59" fmla="*/ 942975 h 1101195"/>
                  <a:gd name="connsiteX60" fmla="*/ 313918 w 1135555"/>
                  <a:gd name="connsiteY60" fmla="*/ 800100 h 1101195"/>
                  <a:gd name="connsiteX61" fmla="*/ 456793 w 1135555"/>
                  <a:gd name="connsiteY61" fmla="*/ 942975 h 1101195"/>
                  <a:gd name="connsiteX62" fmla="*/ 313918 w 1135555"/>
                  <a:gd name="connsiteY62"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1017920 w 1135555"/>
                  <a:gd name="connsiteY38" fmla="*/ 1003297 h 1101195"/>
                  <a:gd name="connsiteX39" fmla="*/ 638130 w 1135555"/>
                  <a:gd name="connsiteY39" fmla="*/ 1101195 h 1101195"/>
                  <a:gd name="connsiteX40" fmla="*/ 498855 w 1135555"/>
                  <a:gd name="connsiteY40" fmla="*/ 1018956 h 1101195"/>
                  <a:gd name="connsiteX41" fmla="*/ 499684 w 1135555"/>
                  <a:gd name="connsiteY41" fmla="*/ 869280 h 1101195"/>
                  <a:gd name="connsiteX42" fmla="*/ 640016 w 1135555"/>
                  <a:gd name="connsiteY42" fmla="*/ 788670 h 1101195"/>
                  <a:gd name="connsiteX43" fmla="*/ 1018692 w 1135555"/>
                  <a:gd name="connsiteY43" fmla="*/ 891140 h 1101195"/>
                  <a:gd name="connsiteX44" fmla="*/ 1026178 w 1135555"/>
                  <a:gd name="connsiteY44" fmla="*/ 892169 h 1101195"/>
                  <a:gd name="connsiteX45" fmla="*/ 1054716 w 1135555"/>
                  <a:gd name="connsiteY45" fmla="*/ 863559 h 1101195"/>
                  <a:gd name="connsiteX46" fmla="*/ 1033636 w 1135555"/>
                  <a:gd name="connsiteY46" fmla="*/ 836019 h 1101195"/>
                  <a:gd name="connsiteX47" fmla="*/ 710110 w 1135555"/>
                  <a:gd name="connsiteY47" fmla="*/ 748494 h 1101195"/>
                  <a:gd name="connsiteX48" fmla="*/ 863101 w 1135555"/>
                  <a:gd name="connsiteY48" fmla="*/ 660711 h 1101195"/>
                  <a:gd name="connsiteX49" fmla="*/ 1085728 w 1135555"/>
                  <a:gd name="connsiteY49" fmla="*/ 720947 h 1101195"/>
                  <a:gd name="connsiteX50" fmla="*/ 1093187 w 1135555"/>
                  <a:gd name="connsiteY50" fmla="*/ 721976 h 1101195"/>
                  <a:gd name="connsiteX51" fmla="*/ 1121724 w 1135555"/>
                  <a:gd name="connsiteY51" fmla="*/ 693367 h 1101195"/>
                  <a:gd name="connsiteX52" fmla="*/ 1100645 w 1135555"/>
                  <a:gd name="connsiteY52" fmla="*/ 665826 h 1101195"/>
                  <a:gd name="connsiteX53" fmla="*/ 933195 w 1135555"/>
                  <a:gd name="connsiteY53" fmla="*/ 620478 h 1101195"/>
                  <a:gd name="connsiteX54" fmla="*/ 1121190 w 1135555"/>
                  <a:gd name="connsiteY54" fmla="*/ 512578 h 1101195"/>
                  <a:gd name="connsiteX55" fmla="*/ 1131763 w 1135555"/>
                  <a:gd name="connsiteY55" fmla="*/ 473576 h 1101195"/>
                  <a:gd name="connsiteX56" fmla="*/ 1131763 w 1135555"/>
                  <a:gd name="connsiteY56" fmla="*/ 473573 h 1101195"/>
                  <a:gd name="connsiteX57" fmla="*/ 313918 w 1135555"/>
                  <a:gd name="connsiteY57" fmla="*/ 1085850 h 1101195"/>
                  <a:gd name="connsiteX58" fmla="*/ 171043 w 1135555"/>
                  <a:gd name="connsiteY58" fmla="*/ 942975 h 1101195"/>
                  <a:gd name="connsiteX59" fmla="*/ 313918 w 1135555"/>
                  <a:gd name="connsiteY59" fmla="*/ 800100 h 1101195"/>
                  <a:gd name="connsiteX60" fmla="*/ 456793 w 1135555"/>
                  <a:gd name="connsiteY60" fmla="*/ 942975 h 1101195"/>
                  <a:gd name="connsiteX61" fmla="*/ 313918 w 1135555"/>
                  <a:gd name="connsiteY61" fmla="*/ 1085850 h 1101195"/>
                  <a:gd name="connsiteX0" fmla="*/ 1131763 w 1135555"/>
                  <a:gd name="connsiteY0" fmla="*/ 473573 h 1101195"/>
                  <a:gd name="connsiteX1" fmla="*/ 1092758 w 1135555"/>
                  <a:gd name="connsiteY1" fmla="*/ 463029 h 1101195"/>
                  <a:gd name="connsiteX2" fmla="*/ 904734 w 1135555"/>
                  <a:gd name="connsiteY2" fmla="*/ 570929 h 1101195"/>
                  <a:gd name="connsiteX3" fmla="*/ 950083 w 1135555"/>
                  <a:gd name="connsiteY3" fmla="*/ 403479 h 1101195"/>
                  <a:gd name="connsiteX4" fmla="*/ 929966 w 1135555"/>
                  <a:gd name="connsiteY4" fmla="*/ 368417 h 1101195"/>
                  <a:gd name="connsiteX5" fmla="*/ 894905 w 1135555"/>
                  <a:gd name="connsiteY5" fmla="*/ 388534 h 1101195"/>
                  <a:gd name="connsiteX6" fmla="*/ 834640 w 1135555"/>
                  <a:gd name="connsiteY6" fmla="*/ 611162 h 1101195"/>
                  <a:gd name="connsiteX7" fmla="*/ 681707 w 1135555"/>
                  <a:gd name="connsiteY7" fmla="*/ 698945 h 1101195"/>
                  <a:gd name="connsiteX8" fmla="*/ 769260 w 1135555"/>
                  <a:gd name="connsiteY8" fmla="*/ 375475 h 1101195"/>
                  <a:gd name="connsiteX9" fmla="*/ 748772 w 1135555"/>
                  <a:gd name="connsiteY9" fmla="*/ 340643 h 1101195"/>
                  <a:gd name="connsiteX10" fmla="*/ 714111 w 1135555"/>
                  <a:gd name="connsiteY10" fmla="*/ 360502 h 1101195"/>
                  <a:gd name="connsiteX11" fmla="*/ 611612 w 1135555"/>
                  <a:gd name="connsiteY11" fmla="*/ 739178 h 1101195"/>
                  <a:gd name="connsiteX12" fmla="*/ 471166 w 1135555"/>
                  <a:gd name="connsiteY12" fmla="*/ 819760 h 1101195"/>
                  <a:gd name="connsiteX13" fmla="*/ 342578 w 1135555"/>
                  <a:gd name="connsiteY13" fmla="*/ 745236 h 1101195"/>
                  <a:gd name="connsiteX14" fmla="*/ 342578 w 1135555"/>
                  <a:gd name="connsiteY14" fmla="*/ 583330 h 1101195"/>
                  <a:gd name="connsiteX15" fmla="*/ 619956 w 1135555"/>
                  <a:gd name="connsiteY15" fmla="*/ 305953 h 1101195"/>
                  <a:gd name="connsiteX16" fmla="*/ 619942 w 1135555"/>
                  <a:gd name="connsiteY16" fmla="*/ 265533 h 1101195"/>
                  <a:gd name="connsiteX17" fmla="*/ 579522 w 1135555"/>
                  <a:gd name="connsiteY17" fmla="*/ 265547 h 1101195"/>
                  <a:gd name="connsiteX18" fmla="*/ 342550 w 1135555"/>
                  <a:gd name="connsiteY18" fmla="*/ 502520 h 1101195"/>
                  <a:gd name="connsiteX19" fmla="*/ 342550 w 1135555"/>
                  <a:gd name="connsiteY19" fmla="*/ 326155 h 1101195"/>
                  <a:gd name="connsiteX20" fmla="*/ 505627 w 1135555"/>
                  <a:gd name="connsiteY20" fmla="*/ 163078 h 1101195"/>
                  <a:gd name="connsiteX21" fmla="*/ 504924 w 1135555"/>
                  <a:gd name="connsiteY21" fmla="*/ 122672 h 1101195"/>
                  <a:gd name="connsiteX22" fmla="*/ 465222 w 1135555"/>
                  <a:gd name="connsiteY22" fmla="*/ 122672 h 1101195"/>
                  <a:gd name="connsiteX23" fmla="*/ 342550 w 1135555"/>
                  <a:gd name="connsiteY23" fmla="*/ 245345 h 1101195"/>
                  <a:gd name="connsiteX24" fmla="*/ 342550 w 1135555"/>
                  <a:gd name="connsiteY24" fmla="*/ 28575 h 1101195"/>
                  <a:gd name="connsiteX25" fmla="*/ 313975 w 1135555"/>
                  <a:gd name="connsiteY25" fmla="*/ 0 h 1101195"/>
                  <a:gd name="connsiteX26" fmla="*/ 285400 w 1135555"/>
                  <a:gd name="connsiteY26" fmla="*/ 28575 h 1101195"/>
                  <a:gd name="connsiteX27" fmla="*/ 285400 w 1135555"/>
                  <a:gd name="connsiteY27" fmla="*/ 245345 h 1101195"/>
                  <a:gd name="connsiteX28" fmla="*/ 162727 w 1135555"/>
                  <a:gd name="connsiteY28" fmla="*/ 122672 h 1101195"/>
                  <a:gd name="connsiteX29" fmla="*/ 122322 w 1135555"/>
                  <a:gd name="connsiteY29" fmla="*/ 123375 h 1101195"/>
                  <a:gd name="connsiteX30" fmla="*/ 122322 w 1135555"/>
                  <a:gd name="connsiteY30" fmla="*/ 163078 h 1101195"/>
                  <a:gd name="connsiteX31" fmla="*/ 285400 w 1135555"/>
                  <a:gd name="connsiteY31" fmla="*/ 326155 h 1101195"/>
                  <a:gd name="connsiteX32" fmla="*/ 285400 w 1135555"/>
                  <a:gd name="connsiteY32" fmla="*/ 502520 h 1101195"/>
                  <a:gd name="connsiteX33" fmla="*/ 48427 w 1135555"/>
                  <a:gd name="connsiteY33" fmla="*/ 265547 h 1101195"/>
                  <a:gd name="connsiteX34" fmla="*/ 8022 w 1135555"/>
                  <a:gd name="connsiteY34" fmla="*/ 266250 h 1101195"/>
                  <a:gd name="connsiteX35" fmla="*/ 8022 w 1135555"/>
                  <a:gd name="connsiteY35" fmla="*/ 305953 h 1101195"/>
                  <a:gd name="connsiteX36" fmla="*/ 285400 w 1135555"/>
                  <a:gd name="connsiteY36" fmla="*/ 583330 h 1101195"/>
                  <a:gd name="connsiteX37" fmla="*/ 285400 w 1135555"/>
                  <a:gd name="connsiteY37" fmla="*/ 745236 h 1101195"/>
                  <a:gd name="connsiteX38" fmla="*/ 638130 w 1135555"/>
                  <a:gd name="connsiteY38" fmla="*/ 1101195 h 1101195"/>
                  <a:gd name="connsiteX39" fmla="*/ 498855 w 1135555"/>
                  <a:gd name="connsiteY39" fmla="*/ 1018956 h 1101195"/>
                  <a:gd name="connsiteX40" fmla="*/ 499684 w 1135555"/>
                  <a:gd name="connsiteY40" fmla="*/ 869280 h 1101195"/>
                  <a:gd name="connsiteX41" fmla="*/ 640016 w 1135555"/>
                  <a:gd name="connsiteY41" fmla="*/ 788670 h 1101195"/>
                  <a:gd name="connsiteX42" fmla="*/ 1018692 w 1135555"/>
                  <a:gd name="connsiteY42" fmla="*/ 891140 h 1101195"/>
                  <a:gd name="connsiteX43" fmla="*/ 1026178 w 1135555"/>
                  <a:gd name="connsiteY43" fmla="*/ 892169 h 1101195"/>
                  <a:gd name="connsiteX44" fmla="*/ 1054716 w 1135555"/>
                  <a:gd name="connsiteY44" fmla="*/ 863559 h 1101195"/>
                  <a:gd name="connsiteX45" fmla="*/ 1033636 w 1135555"/>
                  <a:gd name="connsiteY45" fmla="*/ 836019 h 1101195"/>
                  <a:gd name="connsiteX46" fmla="*/ 710110 w 1135555"/>
                  <a:gd name="connsiteY46" fmla="*/ 748494 h 1101195"/>
                  <a:gd name="connsiteX47" fmla="*/ 863101 w 1135555"/>
                  <a:gd name="connsiteY47" fmla="*/ 660711 h 1101195"/>
                  <a:gd name="connsiteX48" fmla="*/ 1085728 w 1135555"/>
                  <a:gd name="connsiteY48" fmla="*/ 720947 h 1101195"/>
                  <a:gd name="connsiteX49" fmla="*/ 1093187 w 1135555"/>
                  <a:gd name="connsiteY49" fmla="*/ 721976 h 1101195"/>
                  <a:gd name="connsiteX50" fmla="*/ 1121724 w 1135555"/>
                  <a:gd name="connsiteY50" fmla="*/ 693367 h 1101195"/>
                  <a:gd name="connsiteX51" fmla="*/ 1100645 w 1135555"/>
                  <a:gd name="connsiteY51" fmla="*/ 665826 h 1101195"/>
                  <a:gd name="connsiteX52" fmla="*/ 933195 w 1135555"/>
                  <a:gd name="connsiteY52" fmla="*/ 620478 h 1101195"/>
                  <a:gd name="connsiteX53" fmla="*/ 1121190 w 1135555"/>
                  <a:gd name="connsiteY53" fmla="*/ 512578 h 1101195"/>
                  <a:gd name="connsiteX54" fmla="*/ 1131763 w 1135555"/>
                  <a:gd name="connsiteY54" fmla="*/ 473576 h 1101195"/>
                  <a:gd name="connsiteX55" fmla="*/ 1131763 w 1135555"/>
                  <a:gd name="connsiteY55" fmla="*/ 473573 h 1101195"/>
                  <a:gd name="connsiteX56" fmla="*/ 313918 w 1135555"/>
                  <a:gd name="connsiteY56" fmla="*/ 1085850 h 1101195"/>
                  <a:gd name="connsiteX57" fmla="*/ 171043 w 1135555"/>
                  <a:gd name="connsiteY57" fmla="*/ 942975 h 1101195"/>
                  <a:gd name="connsiteX58" fmla="*/ 313918 w 1135555"/>
                  <a:gd name="connsiteY58" fmla="*/ 800100 h 1101195"/>
                  <a:gd name="connsiteX59" fmla="*/ 456793 w 1135555"/>
                  <a:gd name="connsiteY59" fmla="*/ 942975 h 1101195"/>
                  <a:gd name="connsiteX60" fmla="*/ 313918 w 1135555"/>
                  <a:gd name="connsiteY60" fmla="*/ 1085850 h 1101195"/>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8855 w 1135555"/>
                  <a:gd name="connsiteY38" fmla="*/ 1018956 h 1085850"/>
                  <a:gd name="connsiteX39" fmla="*/ 499684 w 1135555"/>
                  <a:gd name="connsiteY39" fmla="*/ 869280 h 1085850"/>
                  <a:gd name="connsiteX40" fmla="*/ 640016 w 1135555"/>
                  <a:gd name="connsiteY40" fmla="*/ 788670 h 1085850"/>
                  <a:gd name="connsiteX41" fmla="*/ 1018692 w 1135555"/>
                  <a:gd name="connsiteY41" fmla="*/ 891140 h 1085850"/>
                  <a:gd name="connsiteX42" fmla="*/ 1026178 w 1135555"/>
                  <a:gd name="connsiteY42" fmla="*/ 892169 h 1085850"/>
                  <a:gd name="connsiteX43" fmla="*/ 1054716 w 1135555"/>
                  <a:gd name="connsiteY43" fmla="*/ 863559 h 1085850"/>
                  <a:gd name="connsiteX44" fmla="*/ 1033636 w 1135555"/>
                  <a:gd name="connsiteY44" fmla="*/ 836019 h 1085850"/>
                  <a:gd name="connsiteX45" fmla="*/ 710110 w 1135555"/>
                  <a:gd name="connsiteY45" fmla="*/ 748494 h 1085850"/>
                  <a:gd name="connsiteX46" fmla="*/ 863101 w 1135555"/>
                  <a:gd name="connsiteY46" fmla="*/ 660711 h 1085850"/>
                  <a:gd name="connsiteX47" fmla="*/ 1085728 w 1135555"/>
                  <a:gd name="connsiteY47" fmla="*/ 720947 h 1085850"/>
                  <a:gd name="connsiteX48" fmla="*/ 1093187 w 1135555"/>
                  <a:gd name="connsiteY48" fmla="*/ 721976 h 1085850"/>
                  <a:gd name="connsiteX49" fmla="*/ 1121724 w 1135555"/>
                  <a:gd name="connsiteY49" fmla="*/ 693367 h 1085850"/>
                  <a:gd name="connsiteX50" fmla="*/ 1100645 w 1135555"/>
                  <a:gd name="connsiteY50" fmla="*/ 665826 h 1085850"/>
                  <a:gd name="connsiteX51" fmla="*/ 933195 w 1135555"/>
                  <a:gd name="connsiteY51" fmla="*/ 620478 h 1085850"/>
                  <a:gd name="connsiteX52" fmla="*/ 1121190 w 1135555"/>
                  <a:gd name="connsiteY52" fmla="*/ 512578 h 1085850"/>
                  <a:gd name="connsiteX53" fmla="*/ 1131763 w 1135555"/>
                  <a:gd name="connsiteY53" fmla="*/ 473576 h 1085850"/>
                  <a:gd name="connsiteX54" fmla="*/ 1131763 w 1135555"/>
                  <a:gd name="connsiteY54" fmla="*/ 473573 h 1085850"/>
                  <a:gd name="connsiteX55" fmla="*/ 313918 w 1135555"/>
                  <a:gd name="connsiteY55" fmla="*/ 1085850 h 1085850"/>
                  <a:gd name="connsiteX56" fmla="*/ 171043 w 1135555"/>
                  <a:gd name="connsiteY56" fmla="*/ 942975 h 1085850"/>
                  <a:gd name="connsiteX57" fmla="*/ 313918 w 1135555"/>
                  <a:gd name="connsiteY57" fmla="*/ 800100 h 1085850"/>
                  <a:gd name="connsiteX58" fmla="*/ 456793 w 1135555"/>
                  <a:gd name="connsiteY58" fmla="*/ 942975 h 1085850"/>
                  <a:gd name="connsiteX59" fmla="*/ 313918 w 1135555"/>
                  <a:gd name="connsiteY5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499684 w 1135555"/>
                  <a:gd name="connsiteY38" fmla="*/ 869280 h 1085850"/>
                  <a:gd name="connsiteX39" fmla="*/ 640016 w 1135555"/>
                  <a:gd name="connsiteY39" fmla="*/ 788670 h 1085850"/>
                  <a:gd name="connsiteX40" fmla="*/ 1018692 w 1135555"/>
                  <a:gd name="connsiteY40" fmla="*/ 891140 h 1085850"/>
                  <a:gd name="connsiteX41" fmla="*/ 1026178 w 1135555"/>
                  <a:gd name="connsiteY41" fmla="*/ 892169 h 1085850"/>
                  <a:gd name="connsiteX42" fmla="*/ 1054716 w 1135555"/>
                  <a:gd name="connsiteY42" fmla="*/ 863559 h 1085850"/>
                  <a:gd name="connsiteX43" fmla="*/ 1033636 w 1135555"/>
                  <a:gd name="connsiteY43" fmla="*/ 836019 h 1085850"/>
                  <a:gd name="connsiteX44" fmla="*/ 710110 w 1135555"/>
                  <a:gd name="connsiteY44" fmla="*/ 748494 h 1085850"/>
                  <a:gd name="connsiteX45" fmla="*/ 863101 w 1135555"/>
                  <a:gd name="connsiteY45" fmla="*/ 660711 h 1085850"/>
                  <a:gd name="connsiteX46" fmla="*/ 1085728 w 1135555"/>
                  <a:gd name="connsiteY46" fmla="*/ 720947 h 1085850"/>
                  <a:gd name="connsiteX47" fmla="*/ 1093187 w 1135555"/>
                  <a:gd name="connsiteY47" fmla="*/ 721976 h 1085850"/>
                  <a:gd name="connsiteX48" fmla="*/ 1121724 w 1135555"/>
                  <a:gd name="connsiteY48" fmla="*/ 693367 h 1085850"/>
                  <a:gd name="connsiteX49" fmla="*/ 1100645 w 1135555"/>
                  <a:gd name="connsiteY49" fmla="*/ 665826 h 1085850"/>
                  <a:gd name="connsiteX50" fmla="*/ 933195 w 1135555"/>
                  <a:gd name="connsiteY50" fmla="*/ 620478 h 1085850"/>
                  <a:gd name="connsiteX51" fmla="*/ 1121190 w 1135555"/>
                  <a:gd name="connsiteY51" fmla="*/ 512578 h 1085850"/>
                  <a:gd name="connsiteX52" fmla="*/ 1131763 w 1135555"/>
                  <a:gd name="connsiteY52" fmla="*/ 473576 h 1085850"/>
                  <a:gd name="connsiteX53" fmla="*/ 1131763 w 1135555"/>
                  <a:gd name="connsiteY53" fmla="*/ 473573 h 1085850"/>
                  <a:gd name="connsiteX54" fmla="*/ 313918 w 1135555"/>
                  <a:gd name="connsiteY54" fmla="*/ 1085850 h 1085850"/>
                  <a:gd name="connsiteX55" fmla="*/ 171043 w 1135555"/>
                  <a:gd name="connsiteY55" fmla="*/ 942975 h 1085850"/>
                  <a:gd name="connsiteX56" fmla="*/ 313918 w 1135555"/>
                  <a:gd name="connsiteY56" fmla="*/ 800100 h 1085850"/>
                  <a:gd name="connsiteX57" fmla="*/ 456793 w 1135555"/>
                  <a:gd name="connsiteY57" fmla="*/ 942975 h 1085850"/>
                  <a:gd name="connsiteX58" fmla="*/ 313918 w 1135555"/>
                  <a:gd name="connsiteY5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471166 w 1135555"/>
                  <a:gd name="connsiteY12" fmla="*/ 819760 h 1085850"/>
                  <a:gd name="connsiteX13" fmla="*/ 342578 w 1135555"/>
                  <a:gd name="connsiteY13" fmla="*/ 745236 h 1085850"/>
                  <a:gd name="connsiteX14" fmla="*/ 342578 w 1135555"/>
                  <a:gd name="connsiteY14" fmla="*/ 583330 h 1085850"/>
                  <a:gd name="connsiteX15" fmla="*/ 619956 w 1135555"/>
                  <a:gd name="connsiteY15" fmla="*/ 305953 h 1085850"/>
                  <a:gd name="connsiteX16" fmla="*/ 619942 w 1135555"/>
                  <a:gd name="connsiteY16" fmla="*/ 265533 h 1085850"/>
                  <a:gd name="connsiteX17" fmla="*/ 579522 w 1135555"/>
                  <a:gd name="connsiteY17" fmla="*/ 265547 h 1085850"/>
                  <a:gd name="connsiteX18" fmla="*/ 342550 w 1135555"/>
                  <a:gd name="connsiteY18" fmla="*/ 502520 h 1085850"/>
                  <a:gd name="connsiteX19" fmla="*/ 342550 w 1135555"/>
                  <a:gd name="connsiteY19" fmla="*/ 326155 h 1085850"/>
                  <a:gd name="connsiteX20" fmla="*/ 505627 w 1135555"/>
                  <a:gd name="connsiteY20" fmla="*/ 163078 h 1085850"/>
                  <a:gd name="connsiteX21" fmla="*/ 504924 w 1135555"/>
                  <a:gd name="connsiteY21" fmla="*/ 122672 h 1085850"/>
                  <a:gd name="connsiteX22" fmla="*/ 465222 w 1135555"/>
                  <a:gd name="connsiteY22" fmla="*/ 122672 h 1085850"/>
                  <a:gd name="connsiteX23" fmla="*/ 342550 w 1135555"/>
                  <a:gd name="connsiteY23" fmla="*/ 245345 h 1085850"/>
                  <a:gd name="connsiteX24" fmla="*/ 342550 w 1135555"/>
                  <a:gd name="connsiteY24" fmla="*/ 28575 h 1085850"/>
                  <a:gd name="connsiteX25" fmla="*/ 313975 w 1135555"/>
                  <a:gd name="connsiteY25" fmla="*/ 0 h 1085850"/>
                  <a:gd name="connsiteX26" fmla="*/ 285400 w 1135555"/>
                  <a:gd name="connsiteY26" fmla="*/ 28575 h 1085850"/>
                  <a:gd name="connsiteX27" fmla="*/ 285400 w 1135555"/>
                  <a:gd name="connsiteY27" fmla="*/ 245345 h 1085850"/>
                  <a:gd name="connsiteX28" fmla="*/ 162727 w 1135555"/>
                  <a:gd name="connsiteY28" fmla="*/ 122672 h 1085850"/>
                  <a:gd name="connsiteX29" fmla="*/ 122322 w 1135555"/>
                  <a:gd name="connsiteY29" fmla="*/ 123375 h 1085850"/>
                  <a:gd name="connsiteX30" fmla="*/ 122322 w 1135555"/>
                  <a:gd name="connsiteY30" fmla="*/ 163078 h 1085850"/>
                  <a:gd name="connsiteX31" fmla="*/ 285400 w 1135555"/>
                  <a:gd name="connsiteY31" fmla="*/ 326155 h 1085850"/>
                  <a:gd name="connsiteX32" fmla="*/ 285400 w 1135555"/>
                  <a:gd name="connsiteY32" fmla="*/ 502520 h 1085850"/>
                  <a:gd name="connsiteX33" fmla="*/ 48427 w 1135555"/>
                  <a:gd name="connsiteY33" fmla="*/ 265547 h 1085850"/>
                  <a:gd name="connsiteX34" fmla="*/ 8022 w 1135555"/>
                  <a:gd name="connsiteY34" fmla="*/ 266250 h 1085850"/>
                  <a:gd name="connsiteX35" fmla="*/ 8022 w 1135555"/>
                  <a:gd name="connsiteY35" fmla="*/ 305953 h 1085850"/>
                  <a:gd name="connsiteX36" fmla="*/ 285400 w 1135555"/>
                  <a:gd name="connsiteY36" fmla="*/ 583330 h 1085850"/>
                  <a:gd name="connsiteX37" fmla="*/ 285400 w 1135555"/>
                  <a:gd name="connsiteY37" fmla="*/ 745236 h 1085850"/>
                  <a:gd name="connsiteX38" fmla="*/ 640016 w 1135555"/>
                  <a:gd name="connsiteY38" fmla="*/ 788670 h 1085850"/>
                  <a:gd name="connsiteX39" fmla="*/ 1018692 w 1135555"/>
                  <a:gd name="connsiteY39" fmla="*/ 891140 h 1085850"/>
                  <a:gd name="connsiteX40" fmla="*/ 1026178 w 1135555"/>
                  <a:gd name="connsiteY40" fmla="*/ 892169 h 1085850"/>
                  <a:gd name="connsiteX41" fmla="*/ 1054716 w 1135555"/>
                  <a:gd name="connsiteY41" fmla="*/ 863559 h 1085850"/>
                  <a:gd name="connsiteX42" fmla="*/ 1033636 w 1135555"/>
                  <a:gd name="connsiteY42" fmla="*/ 836019 h 1085850"/>
                  <a:gd name="connsiteX43" fmla="*/ 710110 w 1135555"/>
                  <a:gd name="connsiteY43" fmla="*/ 748494 h 1085850"/>
                  <a:gd name="connsiteX44" fmla="*/ 863101 w 1135555"/>
                  <a:gd name="connsiteY44" fmla="*/ 660711 h 1085850"/>
                  <a:gd name="connsiteX45" fmla="*/ 1085728 w 1135555"/>
                  <a:gd name="connsiteY45" fmla="*/ 720947 h 1085850"/>
                  <a:gd name="connsiteX46" fmla="*/ 1093187 w 1135555"/>
                  <a:gd name="connsiteY46" fmla="*/ 721976 h 1085850"/>
                  <a:gd name="connsiteX47" fmla="*/ 1121724 w 1135555"/>
                  <a:gd name="connsiteY47" fmla="*/ 693367 h 1085850"/>
                  <a:gd name="connsiteX48" fmla="*/ 1100645 w 1135555"/>
                  <a:gd name="connsiteY48" fmla="*/ 665826 h 1085850"/>
                  <a:gd name="connsiteX49" fmla="*/ 933195 w 1135555"/>
                  <a:gd name="connsiteY49" fmla="*/ 620478 h 1085850"/>
                  <a:gd name="connsiteX50" fmla="*/ 1121190 w 1135555"/>
                  <a:gd name="connsiteY50" fmla="*/ 512578 h 1085850"/>
                  <a:gd name="connsiteX51" fmla="*/ 1131763 w 1135555"/>
                  <a:gd name="connsiteY51" fmla="*/ 473576 h 1085850"/>
                  <a:gd name="connsiteX52" fmla="*/ 1131763 w 1135555"/>
                  <a:gd name="connsiteY52" fmla="*/ 473573 h 1085850"/>
                  <a:gd name="connsiteX53" fmla="*/ 313918 w 1135555"/>
                  <a:gd name="connsiteY53" fmla="*/ 1085850 h 1085850"/>
                  <a:gd name="connsiteX54" fmla="*/ 171043 w 1135555"/>
                  <a:gd name="connsiteY54" fmla="*/ 942975 h 1085850"/>
                  <a:gd name="connsiteX55" fmla="*/ 313918 w 1135555"/>
                  <a:gd name="connsiteY55" fmla="*/ 800100 h 1085850"/>
                  <a:gd name="connsiteX56" fmla="*/ 456793 w 1135555"/>
                  <a:gd name="connsiteY56" fmla="*/ 942975 h 1085850"/>
                  <a:gd name="connsiteX57" fmla="*/ 313918 w 1135555"/>
                  <a:gd name="connsiteY57"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710110 w 1135555"/>
                  <a:gd name="connsiteY42" fmla="*/ 748494 h 1085850"/>
                  <a:gd name="connsiteX43" fmla="*/ 863101 w 1135555"/>
                  <a:gd name="connsiteY43" fmla="*/ 660711 h 1085850"/>
                  <a:gd name="connsiteX44" fmla="*/ 1085728 w 1135555"/>
                  <a:gd name="connsiteY44" fmla="*/ 720947 h 1085850"/>
                  <a:gd name="connsiteX45" fmla="*/ 1093187 w 1135555"/>
                  <a:gd name="connsiteY45" fmla="*/ 721976 h 1085850"/>
                  <a:gd name="connsiteX46" fmla="*/ 1121724 w 1135555"/>
                  <a:gd name="connsiteY46" fmla="*/ 693367 h 1085850"/>
                  <a:gd name="connsiteX47" fmla="*/ 1100645 w 1135555"/>
                  <a:gd name="connsiteY47" fmla="*/ 665826 h 1085850"/>
                  <a:gd name="connsiteX48" fmla="*/ 933195 w 1135555"/>
                  <a:gd name="connsiteY48" fmla="*/ 620478 h 1085850"/>
                  <a:gd name="connsiteX49" fmla="*/ 1121190 w 1135555"/>
                  <a:gd name="connsiteY49" fmla="*/ 512578 h 1085850"/>
                  <a:gd name="connsiteX50" fmla="*/ 1131763 w 1135555"/>
                  <a:gd name="connsiteY50" fmla="*/ 473576 h 1085850"/>
                  <a:gd name="connsiteX51" fmla="*/ 1131763 w 1135555"/>
                  <a:gd name="connsiteY51" fmla="*/ 473573 h 1085850"/>
                  <a:gd name="connsiteX52" fmla="*/ 313918 w 1135555"/>
                  <a:gd name="connsiteY52" fmla="*/ 1085850 h 1085850"/>
                  <a:gd name="connsiteX53" fmla="*/ 171043 w 1135555"/>
                  <a:gd name="connsiteY53" fmla="*/ 942975 h 1085850"/>
                  <a:gd name="connsiteX54" fmla="*/ 313918 w 1135555"/>
                  <a:gd name="connsiteY54" fmla="*/ 800100 h 1085850"/>
                  <a:gd name="connsiteX55" fmla="*/ 456793 w 1135555"/>
                  <a:gd name="connsiteY55" fmla="*/ 942975 h 1085850"/>
                  <a:gd name="connsiteX56" fmla="*/ 313918 w 1135555"/>
                  <a:gd name="connsiteY5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681707 w 1135555"/>
                  <a:gd name="connsiteY7" fmla="*/ 698945 h 1085850"/>
                  <a:gd name="connsiteX8" fmla="*/ 769260 w 1135555"/>
                  <a:gd name="connsiteY8" fmla="*/ 375475 h 1085850"/>
                  <a:gd name="connsiteX9" fmla="*/ 748772 w 1135555"/>
                  <a:gd name="connsiteY9" fmla="*/ 340643 h 1085850"/>
                  <a:gd name="connsiteX10" fmla="*/ 714111 w 1135555"/>
                  <a:gd name="connsiteY10" fmla="*/ 360502 h 1085850"/>
                  <a:gd name="connsiteX11" fmla="*/ 611612 w 1135555"/>
                  <a:gd name="connsiteY11" fmla="*/ 739178 h 1085850"/>
                  <a:gd name="connsiteX12" fmla="*/ 342578 w 1135555"/>
                  <a:gd name="connsiteY12" fmla="*/ 745236 h 1085850"/>
                  <a:gd name="connsiteX13" fmla="*/ 342578 w 1135555"/>
                  <a:gd name="connsiteY13" fmla="*/ 583330 h 1085850"/>
                  <a:gd name="connsiteX14" fmla="*/ 619956 w 1135555"/>
                  <a:gd name="connsiteY14" fmla="*/ 305953 h 1085850"/>
                  <a:gd name="connsiteX15" fmla="*/ 619942 w 1135555"/>
                  <a:gd name="connsiteY15" fmla="*/ 265533 h 1085850"/>
                  <a:gd name="connsiteX16" fmla="*/ 579522 w 1135555"/>
                  <a:gd name="connsiteY16" fmla="*/ 265547 h 1085850"/>
                  <a:gd name="connsiteX17" fmla="*/ 342550 w 1135555"/>
                  <a:gd name="connsiteY17" fmla="*/ 502520 h 1085850"/>
                  <a:gd name="connsiteX18" fmla="*/ 342550 w 1135555"/>
                  <a:gd name="connsiteY18" fmla="*/ 326155 h 1085850"/>
                  <a:gd name="connsiteX19" fmla="*/ 505627 w 1135555"/>
                  <a:gd name="connsiteY19" fmla="*/ 163078 h 1085850"/>
                  <a:gd name="connsiteX20" fmla="*/ 504924 w 1135555"/>
                  <a:gd name="connsiteY20" fmla="*/ 122672 h 1085850"/>
                  <a:gd name="connsiteX21" fmla="*/ 465222 w 1135555"/>
                  <a:gd name="connsiteY21" fmla="*/ 122672 h 1085850"/>
                  <a:gd name="connsiteX22" fmla="*/ 342550 w 1135555"/>
                  <a:gd name="connsiteY22" fmla="*/ 245345 h 1085850"/>
                  <a:gd name="connsiteX23" fmla="*/ 342550 w 1135555"/>
                  <a:gd name="connsiteY23" fmla="*/ 28575 h 1085850"/>
                  <a:gd name="connsiteX24" fmla="*/ 313975 w 1135555"/>
                  <a:gd name="connsiteY24" fmla="*/ 0 h 1085850"/>
                  <a:gd name="connsiteX25" fmla="*/ 285400 w 1135555"/>
                  <a:gd name="connsiteY25" fmla="*/ 28575 h 1085850"/>
                  <a:gd name="connsiteX26" fmla="*/ 285400 w 1135555"/>
                  <a:gd name="connsiteY26" fmla="*/ 245345 h 1085850"/>
                  <a:gd name="connsiteX27" fmla="*/ 162727 w 1135555"/>
                  <a:gd name="connsiteY27" fmla="*/ 122672 h 1085850"/>
                  <a:gd name="connsiteX28" fmla="*/ 122322 w 1135555"/>
                  <a:gd name="connsiteY28" fmla="*/ 123375 h 1085850"/>
                  <a:gd name="connsiteX29" fmla="*/ 122322 w 1135555"/>
                  <a:gd name="connsiteY29" fmla="*/ 163078 h 1085850"/>
                  <a:gd name="connsiteX30" fmla="*/ 285400 w 1135555"/>
                  <a:gd name="connsiteY30" fmla="*/ 326155 h 1085850"/>
                  <a:gd name="connsiteX31" fmla="*/ 285400 w 1135555"/>
                  <a:gd name="connsiteY31" fmla="*/ 502520 h 1085850"/>
                  <a:gd name="connsiteX32" fmla="*/ 48427 w 1135555"/>
                  <a:gd name="connsiteY32" fmla="*/ 265547 h 1085850"/>
                  <a:gd name="connsiteX33" fmla="*/ 8022 w 1135555"/>
                  <a:gd name="connsiteY33" fmla="*/ 266250 h 1085850"/>
                  <a:gd name="connsiteX34" fmla="*/ 8022 w 1135555"/>
                  <a:gd name="connsiteY34" fmla="*/ 305953 h 1085850"/>
                  <a:gd name="connsiteX35" fmla="*/ 285400 w 1135555"/>
                  <a:gd name="connsiteY35" fmla="*/ 583330 h 1085850"/>
                  <a:gd name="connsiteX36" fmla="*/ 285400 w 1135555"/>
                  <a:gd name="connsiteY36" fmla="*/ 745236 h 1085850"/>
                  <a:gd name="connsiteX37" fmla="*/ 640016 w 1135555"/>
                  <a:gd name="connsiteY37" fmla="*/ 788670 h 1085850"/>
                  <a:gd name="connsiteX38" fmla="*/ 1018692 w 1135555"/>
                  <a:gd name="connsiteY38" fmla="*/ 891140 h 1085850"/>
                  <a:gd name="connsiteX39" fmla="*/ 1026178 w 1135555"/>
                  <a:gd name="connsiteY39" fmla="*/ 892169 h 1085850"/>
                  <a:gd name="connsiteX40" fmla="*/ 1054716 w 1135555"/>
                  <a:gd name="connsiteY40" fmla="*/ 863559 h 1085850"/>
                  <a:gd name="connsiteX41" fmla="*/ 1033636 w 1135555"/>
                  <a:gd name="connsiteY41" fmla="*/ 836019 h 1085850"/>
                  <a:gd name="connsiteX42" fmla="*/ 863101 w 1135555"/>
                  <a:gd name="connsiteY42" fmla="*/ 660711 h 1085850"/>
                  <a:gd name="connsiteX43" fmla="*/ 1085728 w 1135555"/>
                  <a:gd name="connsiteY43" fmla="*/ 720947 h 1085850"/>
                  <a:gd name="connsiteX44" fmla="*/ 1093187 w 1135555"/>
                  <a:gd name="connsiteY44" fmla="*/ 721976 h 1085850"/>
                  <a:gd name="connsiteX45" fmla="*/ 1121724 w 1135555"/>
                  <a:gd name="connsiteY45" fmla="*/ 693367 h 1085850"/>
                  <a:gd name="connsiteX46" fmla="*/ 1100645 w 1135555"/>
                  <a:gd name="connsiteY46" fmla="*/ 665826 h 1085850"/>
                  <a:gd name="connsiteX47" fmla="*/ 933195 w 1135555"/>
                  <a:gd name="connsiteY47" fmla="*/ 620478 h 1085850"/>
                  <a:gd name="connsiteX48" fmla="*/ 1121190 w 1135555"/>
                  <a:gd name="connsiteY48" fmla="*/ 512578 h 1085850"/>
                  <a:gd name="connsiteX49" fmla="*/ 1131763 w 1135555"/>
                  <a:gd name="connsiteY49" fmla="*/ 473576 h 1085850"/>
                  <a:gd name="connsiteX50" fmla="*/ 1131763 w 1135555"/>
                  <a:gd name="connsiteY50" fmla="*/ 473573 h 1085850"/>
                  <a:gd name="connsiteX51" fmla="*/ 313918 w 1135555"/>
                  <a:gd name="connsiteY51" fmla="*/ 1085850 h 1085850"/>
                  <a:gd name="connsiteX52" fmla="*/ 171043 w 1135555"/>
                  <a:gd name="connsiteY52" fmla="*/ 942975 h 1085850"/>
                  <a:gd name="connsiteX53" fmla="*/ 313918 w 1135555"/>
                  <a:gd name="connsiteY53" fmla="*/ 800100 h 1085850"/>
                  <a:gd name="connsiteX54" fmla="*/ 456793 w 1135555"/>
                  <a:gd name="connsiteY54" fmla="*/ 942975 h 1085850"/>
                  <a:gd name="connsiteX55" fmla="*/ 313918 w 1135555"/>
                  <a:gd name="connsiteY5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611612 w 1135555"/>
                  <a:gd name="connsiteY10" fmla="*/ 739178 h 1085850"/>
                  <a:gd name="connsiteX11" fmla="*/ 342578 w 1135555"/>
                  <a:gd name="connsiteY11" fmla="*/ 745236 h 1085850"/>
                  <a:gd name="connsiteX12" fmla="*/ 342578 w 1135555"/>
                  <a:gd name="connsiteY12" fmla="*/ 583330 h 1085850"/>
                  <a:gd name="connsiteX13" fmla="*/ 619956 w 1135555"/>
                  <a:gd name="connsiteY13" fmla="*/ 305953 h 1085850"/>
                  <a:gd name="connsiteX14" fmla="*/ 619942 w 1135555"/>
                  <a:gd name="connsiteY14" fmla="*/ 265533 h 1085850"/>
                  <a:gd name="connsiteX15" fmla="*/ 579522 w 1135555"/>
                  <a:gd name="connsiteY15" fmla="*/ 265547 h 1085850"/>
                  <a:gd name="connsiteX16" fmla="*/ 342550 w 1135555"/>
                  <a:gd name="connsiteY16" fmla="*/ 502520 h 1085850"/>
                  <a:gd name="connsiteX17" fmla="*/ 342550 w 1135555"/>
                  <a:gd name="connsiteY17" fmla="*/ 326155 h 1085850"/>
                  <a:gd name="connsiteX18" fmla="*/ 505627 w 1135555"/>
                  <a:gd name="connsiteY18" fmla="*/ 163078 h 1085850"/>
                  <a:gd name="connsiteX19" fmla="*/ 504924 w 1135555"/>
                  <a:gd name="connsiteY19" fmla="*/ 122672 h 1085850"/>
                  <a:gd name="connsiteX20" fmla="*/ 465222 w 1135555"/>
                  <a:gd name="connsiteY20" fmla="*/ 122672 h 1085850"/>
                  <a:gd name="connsiteX21" fmla="*/ 342550 w 1135555"/>
                  <a:gd name="connsiteY21" fmla="*/ 245345 h 1085850"/>
                  <a:gd name="connsiteX22" fmla="*/ 342550 w 1135555"/>
                  <a:gd name="connsiteY22" fmla="*/ 28575 h 1085850"/>
                  <a:gd name="connsiteX23" fmla="*/ 313975 w 1135555"/>
                  <a:gd name="connsiteY23" fmla="*/ 0 h 1085850"/>
                  <a:gd name="connsiteX24" fmla="*/ 285400 w 1135555"/>
                  <a:gd name="connsiteY24" fmla="*/ 28575 h 1085850"/>
                  <a:gd name="connsiteX25" fmla="*/ 285400 w 1135555"/>
                  <a:gd name="connsiteY25" fmla="*/ 245345 h 1085850"/>
                  <a:gd name="connsiteX26" fmla="*/ 162727 w 1135555"/>
                  <a:gd name="connsiteY26" fmla="*/ 122672 h 1085850"/>
                  <a:gd name="connsiteX27" fmla="*/ 122322 w 1135555"/>
                  <a:gd name="connsiteY27" fmla="*/ 123375 h 1085850"/>
                  <a:gd name="connsiteX28" fmla="*/ 122322 w 1135555"/>
                  <a:gd name="connsiteY28" fmla="*/ 163078 h 1085850"/>
                  <a:gd name="connsiteX29" fmla="*/ 285400 w 1135555"/>
                  <a:gd name="connsiteY29" fmla="*/ 326155 h 1085850"/>
                  <a:gd name="connsiteX30" fmla="*/ 285400 w 1135555"/>
                  <a:gd name="connsiteY30" fmla="*/ 502520 h 1085850"/>
                  <a:gd name="connsiteX31" fmla="*/ 48427 w 1135555"/>
                  <a:gd name="connsiteY31" fmla="*/ 265547 h 1085850"/>
                  <a:gd name="connsiteX32" fmla="*/ 8022 w 1135555"/>
                  <a:gd name="connsiteY32" fmla="*/ 266250 h 1085850"/>
                  <a:gd name="connsiteX33" fmla="*/ 8022 w 1135555"/>
                  <a:gd name="connsiteY33" fmla="*/ 305953 h 1085850"/>
                  <a:gd name="connsiteX34" fmla="*/ 285400 w 1135555"/>
                  <a:gd name="connsiteY34" fmla="*/ 583330 h 1085850"/>
                  <a:gd name="connsiteX35" fmla="*/ 285400 w 1135555"/>
                  <a:gd name="connsiteY35" fmla="*/ 745236 h 1085850"/>
                  <a:gd name="connsiteX36" fmla="*/ 640016 w 1135555"/>
                  <a:gd name="connsiteY36" fmla="*/ 788670 h 1085850"/>
                  <a:gd name="connsiteX37" fmla="*/ 1018692 w 1135555"/>
                  <a:gd name="connsiteY37" fmla="*/ 891140 h 1085850"/>
                  <a:gd name="connsiteX38" fmla="*/ 1026178 w 1135555"/>
                  <a:gd name="connsiteY38" fmla="*/ 892169 h 1085850"/>
                  <a:gd name="connsiteX39" fmla="*/ 1054716 w 1135555"/>
                  <a:gd name="connsiteY39" fmla="*/ 863559 h 1085850"/>
                  <a:gd name="connsiteX40" fmla="*/ 1033636 w 1135555"/>
                  <a:gd name="connsiteY40" fmla="*/ 836019 h 1085850"/>
                  <a:gd name="connsiteX41" fmla="*/ 863101 w 1135555"/>
                  <a:gd name="connsiteY41" fmla="*/ 660711 h 1085850"/>
                  <a:gd name="connsiteX42" fmla="*/ 1085728 w 1135555"/>
                  <a:gd name="connsiteY42" fmla="*/ 720947 h 1085850"/>
                  <a:gd name="connsiteX43" fmla="*/ 1093187 w 1135555"/>
                  <a:gd name="connsiteY43" fmla="*/ 721976 h 1085850"/>
                  <a:gd name="connsiteX44" fmla="*/ 1121724 w 1135555"/>
                  <a:gd name="connsiteY44" fmla="*/ 693367 h 1085850"/>
                  <a:gd name="connsiteX45" fmla="*/ 1100645 w 1135555"/>
                  <a:gd name="connsiteY45" fmla="*/ 665826 h 1085850"/>
                  <a:gd name="connsiteX46" fmla="*/ 933195 w 1135555"/>
                  <a:gd name="connsiteY46" fmla="*/ 620478 h 1085850"/>
                  <a:gd name="connsiteX47" fmla="*/ 1121190 w 1135555"/>
                  <a:gd name="connsiteY47" fmla="*/ 512578 h 1085850"/>
                  <a:gd name="connsiteX48" fmla="*/ 1131763 w 1135555"/>
                  <a:gd name="connsiteY48" fmla="*/ 473576 h 1085850"/>
                  <a:gd name="connsiteX49" fmla="*/ 1131763 w 1135555"/>
                  <a:gd name="connsiteY49" fmla="*/ 473573 h 1085850"/>
                  <a:gd name="connsiteX50" fmla="*/ 313918 w 1135555"/>
                  <a:gd name="connsiteY50" fmla="*/ 1085850 h 1085850"/>
                  <a:gd name="connsiteX51" fmla="*/ 171043 w 1135555"/>
                  <a:gd name="connsiteY51" fmla="*/ 942975 h 1085850"/>
                  <a:gd name="connsiteX52" fmla="*/ 313918 w 1135555"/>
                  <a:gd name="connsiteY52" fmla="*/ 800100 h 1085850"/>
                  <a:gd name="connsiteX53" fmla="*/ 456793 w 1135555"/>
                  <a:gd name="connsiteY53" fmla="*/ 942975 h 1085850"/>
                  <a:gd name="connsiteX54" fmla="*/ 313918 w 1135555"/>
                  <a:gd name="connsiteY5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640016 w 1135555"/>
                  <a:gd name="connsiteY35" fmla="*/ 788670 h 1085850"/>
                  <a:gd name="connsiteX36" fmla="*/ 1018692 w 1135555"/>
                  <a:gd name="connsiteY36" fmla="*/ 891140 h 1085850"/>
                  <a:gd name="connsiteX37" fmla="*/ 1026178 w 1135555"/>
                  <a:gd name="connsiteY37" fmla="*/ 892169 h 1085850"/>
                  <a:gd name="connsiteX38" fmla="*/ 1054716 w 1135555"/>
                  <a:gd name="connsiteY38" fmla="*/ 863559 h 1085850"/>
                  <a:gd name="connsiteX39" fmla="*/ 1033636 w 1135555"/>
                  <a:gd name="connsiteY39" fmla="*/ 836019 h 1085850"/>
                  <a:gd name="connsiteX40" fmla="*/ 863101 w 1135555"/>
                  <a:gd name="connsiteY40" fmla="*/ 660711 h 1085850"/>
                  <a:gd name="connsiteX41" fmla="*/ 1085728 w 1135555"/>
                  <a:gd name="connsiteY41" fmla="*/ 720947 h 1085850"/>
                  <a:gd name="connsiteX42" fmla="*/ 1093187 w 1135555"/>
                  <a:gd name="connsiteY42" fmla="*/ 721976 h 1085850"/>
                  <a:gd name="connsiteX43" fmla="*/ 1121724 w 1135555"/>
                  <a:gd name="connsiteY43" fmla="*/ 693367 h 1085850"/>
                  <a:gd name="connsiteX44" fmla="*/ 1100645 w 1135555"/>
                  <a:gd name="connsiteY44" fmla="*/ 665826 h 1085850"/>
                  <a:gd name="connsiteX45" fmla="*/ 933195 w 1135555"/>
                  <a:gd name="connsiteY45" fmla="*/ 620478 h 1085850"/>
                  <a:gd name="connsiteX46" fmla="*/ 1121190 w 1135555"/>
                  <a:gd name="connsiteY46" fmla="*/ 512578 h 1085850"/>
                  <a:gd name="connsiteX47" fmla="*/ 1131763 w 1135555"/>
                  <a:gd name="connsiteY47" fmla="*/ 473576 h 1085850"/>
                  <a:gd name="connsiteX48" fmla="*/ 1131763 w 1135555"/>
                  <a:gd name="connsiteY48" fmla="*/ 473573 h 1085850"/>
                  <a:gd name="connsiteX49" fmla="*/ 313918 w 1135555"/>
                  <a:gd name="connsiteY49" fmla="*/ 1085850 h 1085850"/>
                  <a:gd name="connsiteX50" fmla="*/ 171043 w 1135555"/>
                  <a:gd name="connsiteY50" fmla="*/ 942975 h 1085850"/>
                  <a:gd name="connsiteX51" fmla="*/ 313918 w 1135555"/>
                  <a:gd name="connsiteY51" fmla="*/ 800100 h 1085850"/>
                  <a:gd name="connsiteX52" fmla="*/ 456793 w 1135555"/>
                  <a:gd name="connsiteY52" fmla="*/ 942975 h 1085850"/>
                  <a:gd name="connsiteX53" fmla="*/ 313918 w 1135555"/>
                  <a:gd name="connsiteY53"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1033636 w 1135555"/>
                  <a:gd name="connsiteY38" fmla="*/ 836019 h 1085850"/>
                  <a:gd name="connsiteX39" fmla="*/ 863101 w 1135555"/>
                  <a:gd name="connsiteY39" fmla="*/ 660711 h 1085850"/>
                  <a:gd name="connsiteX40" fmla="*/ 1085728 w 1135555"/>
                  <a:gd name="connsiteY40" fmla="*/ 720947 h 1085850"/>
                  <a:gd name="connsiteX41" fmla="*/ 1093187 w 1135555"/>
                  <a:gd name="connsiteY41" fmla="*/ 721976 h 1085850"/>
                  <a:gd name="connsiteX42" fmla="*/ 1121724 w 1135555"/>
                  <a:gd name="connsiteY42" fmla="*/ 693367 h 1085850"/>
                  <a:gd name="connsiteX43" fmla="*/ 1100645 w 1135555"/>
                  <a:gd name="connsiteY43" fmla="*/ 665826 h 1085850"/>
                  <a:gd name="connsiteX44" fmla="*/ 933195 w 1135555"/>
                  <a:gd name="connsiteY44" fmla="*/ 620478 h 1085850"/>
                  <a:gd name="connsiteX45" fmla="*/ 1121190 w 1135555"/>
                  <a:gd name="connsiteY45" fmla="*/ 512578 h 1085850"/>
                  <a:gd name="connsiteX46" fmla="*/ 1131763 w 1135555"/>
                  <a:gd name="connsiteY46" fmla="*/ 473576 h 1085850"/>
                  <a:gd name="connsiteX47" fmla="*/ 1131763 w 1135555"/>
                  <a:gd name="connsiteY47" fmla="*/ 473573 h 1085850"/>
                  <a:gd name="connsiteX48" fmla="*/ 313918 w 1135555"/>
                  <a:gd name="connsiteY48" fmla="*/ 1085850 h 1085850"/>
                  <a:gd name="connsiteX49" fmla="*/ 171043 w 1135555"/>
                  <a:gd name="connsiteY49" fmla="*/ 942975 h 1085850"/>
                  <a:gd name="connsiteX50" fmla="*/ 313918 w 1135555"/>
                  <a:gd name="connsiteY50" fmla="*/ 800100 h 1085850"/>
                  <a:gd name="connsiteX51" fmla="*/ 456793 w 1135555"/>
                  <a:gd name="connsiteY51" fmla="*/ 942975 h 1085850"/>
                  <a:gd name="connsiteX52" fmla="*/ 313918 w 1135555"/>
                  <a:gd name="connsiteY52"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1054716 w 1135555"/>
                  <a:gd name="connsiteY37" fmla="*/ 863559 h 1085850"/>
                  <a:gd name="connsiteX38" fmla="*/ 863101 w 1135555"/>
                  <a:gd name="connsiteY38" fmla="*/ 660711 h 1085850"/>
                  <a:gd name="connsiteX39" fmla="*/ 1085728 w 1135555"/>
                  <a:gd name="connsiteY39" fmla="*/ 720947 h 1085850"/>
                  <a:gd name="connsiteX40" fmla="*/ 1093187 w 1135555"/>
                  <a:gd name="connsiteY40" fmla="*/ 721976 h 1085850"/>
                  <a:gd name="connsiteX41" fmla="*/ 1121724 w 1135555"/>
                  <a:gd name="connsiteY41" fmla="*/ 693367 h 1085850"/>
                  <a:gd name="connsiteX42" fmla="*/ 1100645 w 1135555"/>
                  <a:gd name="connsiteY42" fmla="*/ 665826 h 1085850"/>
                  <a:gd name="connsiteX43" fmla="*/ 933195 w 1135555"/>
                  <a:gd name="connsiteY43" fmla="*/ 620478 h 1085850"/>
                  <a:gd name="connsiteX44" fmla="*/ 1121190 w 1135555"/>
                  <a:gd name="connsiteY44" fmla="*/ 512578 h 1085850"/>
                  <a:gd name="connsiteX45" fmla="*/ 1131763 w 1135555"/>
                  <a:gd name="connsiteY45" fmla="*/ 473576 h 1085850"/>
                  <a:gd name="connsiteX46" fmla="*/ 1131763 w 1135555"/>
                  <a:gd name="connsiteY46" fmla="*/ 473573 h 1085850"/>
                  <a:gd name="connsiteX47" fmla="*/ 313918 w 1135555"/>
                  <a:gd name="connsiteY47" fmla="*/ 1085850 h 1085850"/>
                  <a:gd name="connsiteX48" fmla="*/ 171043 w 1135555"/>
                  <a:gd name="connsiteY48" fmla="*/ 942975 h 1085850"/>
                  <a:gd name="connsiteX49" fmla="*/ 313918 w 1135555"/>
                  <a:gd name="connsiteY49" fmla="*/ 800100 h 1085850"/>
                  <a:gd name="connsiteX50" fmla="*/ 456793 w 1135555"/>
                  <a:gd name="connsiteY50" fmla="*/ 942975 h 1085850"/>
                  <a:gd name="connsiteX51" fmla="*/ 313918 w 1135555"/>
                  <a:gd name="connsiteY51"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1026178 w 1135555"/>
                  <a:gd name="connsiteY36" fmla="*/ 892169 h 1085850"/>
                  <a:gd name="connsiteX37" fmla="*/ 863101 w 1135555"/>
                  <a:gd name="connsiteY37" fmla="*/ 660711 h 1085850"/>
                  <a:gd name="connsiteX38" fmla="*/ 1085728 w 1135555"/>
                  <a:gd name="connsiteY38" fmla="*/ 720947 h 1085850"/>
                  <a:gd name="connsiteX39" fmla="*/ 1093187 w 1135555"/>
                  <a:gd name="connsiteY39" fmla="*/ 721976 h 1085850"/>
                  <a:gd name="connsiteX40" fmla="*/ 1121724 w 1135555"/>
                  <a:gd name="connsiteY40" fmla="*/ 693367 h 1085850"/>
                  <a:gd name="connsiteX41" fmla="*/ 1100645 w 1135555"/>
                  <a:gd name="connsiteY41" fmla="*/ 665826 h 1085850"/>
                  <a:gd name="connsiteX42" fmla="*/ 933195 w 1135555"/>
                  <a:gd name="connsiteY42" fmla="*/ 620478 h 1085850"/>
                  <a:gd name="connsiteX43" fmla="*/ 1121190 w 1135555"/>
                  <a:gd name="connsiteY43" fmla="*/ 512578 h 1085850"/>
                  <a:gd name="connsiteX44" fmla="*/ 1131763 w 1135555"/>
                  <a:gd name="connsiteY44" fmla="*/ 473576 h 1085850"/>
                  <a:gd name="connsiteX45" fmla="*/ 1131763 w 1135555"/>
                  <a:gd name="connsiteY45" fmla="*/ 473573 h 1085850"/>
                  <a:gd name="connsiteX46" fmla="*/ 313918 w 1135555"/>
                  <a:gd name="connsiteY46" fmla="*/ 1085850 h 1085850"/>
                  <a:gd name="connsiteX47" fmla="*/ 171043 w 1135555"/>
                  <a:gd name="connsiteY47" fmla="*/ 942975 h 1085850"/>
                  <a:gd name="connsiteX48" fmla="*/ 313918 w 1135555"/>
                  <a:gd name="connsiteY48" fmla="*/ 800100 h 1085850"/>
                  <a:gd name="connsiteX49" fmla="*/ 456793 w 1135555"/>
                  <a:gd name="connsiteY49" fmla="*/ 942975 h 1085850"/>
                  <a:gd name="connsiteX50" fmla="*/ 313918 w 1135555"/>
                  <a:gd name="connsiteY50"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18692 w 1135555"/>
                  <a:gd name="connsiteY35" fmla="*/ 891140 h 1085850"/>
                  <a:gd name="connsiteX36" fmla="*/ 863101 w 1135555"/>
                  <a:gd name="connsiteY36" fmla="*/ 660711 h 1085850"/>
                  <a:gd name="connsiteX37" fmla="*/ 1085728 w 1135555"/>
                  <a:gd name="connsiteY37" fmla="*/ 720947 h 1085850"/>
                  <a:gd name="connsiteX38" fmla="*/ 1093187 w 1135555"/>
                  <a:gd name="connsiteY38" fmla="*/ 721976 h 1085850"/>
                  <a:gd name="connsiteX39" fmla="*/ 1121724 w 1135555"/>
                  <a:gd name="connsiteY39" fmla="*/ 693367 h 1085850"/>
                  <a:gd name="connsiteX40" fmla="*/ 1100645 w 1135555"/>
                  <a:gd name="connsiteY40" fmla="*/ 665826 h 1085850"/>
                  <a:gd name="connsiteX41" fmla="*/ 933195 w 1135555"/>
                  <a:gd name="connsiteY41" fmla="*/ 620478 h 1085850"/>
                  <a:gd name="connsiteX42" fmla="*/ 1121190 w 1135555"/>
                  <a:gd name="connsiteY42" fmla="*/ 512578 h 1085850"/>
                  <a:gd name="connsiteX43" fmla="*/ 1131763 w 1135555"/>
                  <a:gd name="connsiteY43" fmla="*/ 473576 h 1085850"/>
                  <a:gd name="connsiteX44" fmla="*/ 1131763 w 1135555"/>
                  <a:gd name="connsiteY44" fmla="*/ 473573 h 1085850"/>
                  <a:gd name="connsiteX45" fmla="*/ 313918 w 1135555"/>
                  <a:gd name="connsiteY45" fmla="*/ 1085850 h 1085850"/>
                  <a:gd name="connsiteX46" fmla="*/ 171043 w 1135555"/>
                  <a:gd name="connsiteY46" fmla="*/ 942975 h 1085850"/>
                  <a:gd name="connsiteX47" fmla="*/ 313918 w 1135555"/>
                  <a:gd name="connsiteY47" fmla="*/ 800100 h 1085850"/>
                  <a:gd name="connsiteX48" fmla="*/ 456793 w 1135555"/>
                  <a:gd name="connsiteY48" fmla="*/ 942975 h 1085850"/>
                  <a:gd name="connsiteX49" fmla="*/ 313918 w 1135555"/>
                  <a:gd name="connsiteY49"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863101 w 1135555"/>
                  <a:gd name="connsiteY35" fmla="*/ 660711 h 1085850"/>
                  <a:gd name="connsiteX36" fmla="*/ 1085728 w 1135555"/>
                  <a:gd name="connsiteY36" fmla="*/ 720947 h 1085850"/>
                  <a:gd name="connsiteX37" fmla="*/ 1093187 w 1135555"/>
                  <a:gd name="connsiteY37" fmla="*/ 721976 h 1085850"/>
                  <a:gd name="connsiteX38" fmla="*/ 1121724 w 1135555"/>
                  <a:gd name="connsiteY38" fmla="*/ 693367 h 1085850"/>
                  <a:gd name="connsiteX39" fmla="*/ 1100645 w 1135555"/>
                  <a:gd name="connsiteY39" fmla="*/ 665826 h 1085850"/>
                  <a:gd name="connsiteX40" fmla="*/ 933195 w 1135555"/>
                  <a:gd name="connsiteY40" fmla="*/ 620478 h 1085850"/>
                  <a:gd name="connsiteX41" fmla="*/ 1121190 w 1135555"/>
                  <a:gd name="connsiteY41" fmla="*/ 512578 h 1085850"/>
                  <a:gd name="connsiteX42" fmla="*/ 1131763 w 1135555"/>
                  <a:gd name="connsiteY42" fmla="*/ 473576 h 1085850"/>
                  <a:gd name="connsiteX43" fmla="*/ 1131763 w 1135555"/>
                  <a:gd name="connsiteY43" fmla="*/ 473573 h 1085850"/>
                  <a:gd name="connsiteX44" fmla="*/ 313918 w 1135555"/>
                  <a:gd name="connsiteY44" fmla="*/ 1085850 h 1085850"/>
                  <a:gd name="connsiteX45" fmla="*/ 171043 w 1135555"/>
                  <a:gd name="connsiteY45" fmla="*/ 942975 h 1085850"/>
                  <a:gd name="connsiteX46" fmla="*/ 313918 w 1135555"/>
                  <a:gd name="connsiteY46" fmla="*/ 800100 h 1085850"/>
                  <a:gd name="connsiteX47" fmla="*/ 456793 w 1135555"/>
                  <a:gd name="connsiteY47" fmla="*/ 942975 h 1085850"/>
                  <a:gd name="connsiteX48" fmla="*/ 313918 w 1135555"/>
                  <a:gd name="connsiteY48"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085728 w 1135555"/>
                  <a:gd name="connsiteY35" fmla="*/ 720947 h 1085850"/>
                  <a:gd name="connsiteX36" fmla="*/ 1093187 w 1135555"/>
                  <a:gd name="connsiteY36" fmla="*/ 721976 h 1085850"/>
                  <a:gd name="connsiteX37" fmla="*/ 1121724 w 1135555"/>
                  <a:gd name="connsiteY37" fmla="*/ 693367 h 1085850"/>
                  <a:gd name="connsiteX38" fmla="*/ 1100645 w 1135555"/>
                  <a:gd name="connsiteY38" fmla="*/ 665826 h 1085850"/>
                  <a:gd name="connsiteX39" fmla="*/ 933195 w 1135555"/>
                  <a:gd name="connsiteY39" fmla="*/ 620478 h 1085850"/>
                  <a:gd name="connsiteX40" fmla="*/ 1121190 w 1135555"/>
                  <a:gd name="connsiteY40" fmla="*/ 512578 h 1085850"/>
                  <a:gd name="connsiteX41" fmla="*/ 1131763 w 1135555"/>
                  <a:gd name="connsiteY41" fmla="*/ 473576 h 1085850"/>
                  <a:gd name="connsiteX42" fmla="*/ 1131763 w 1135555"/>
                  <a:gd name="connsiteY42" fmla="*/ 473573 h 1085850"/>
                  <a:gd name="connsiteX43" fmla="*/ 313918 w 1135555"/>
                  <a:gd name="connsiteY43" fmla="*/ 1085850 h 1085850"/>
                  <a:gd name="connsiteX44" fmla="*/ 171043 w 1135555"/>
                  <a:gd name="connsiteY44" fmla="*/ 942975 h 1085850"/>
                  <a:gd name="connsiteX45" fmla="*/ 313918 w 1135555"/>
                  <a:gd name="connsiteY45" fmla="*/ 800100 h 1085850"/>
                  <a:gd name="connsiteX46" fmla="*/ 456793 w 1135555"/>
                  <a:gd name="connsiteY46" fmla="*/ 942975 h 1085850"/>
                  <a:gd name="connsiteX47" fmla="*/ 313918 w 1135555"/>
                  <a:gd name="connsiteY47" fmla="*/ 1085850 h 1085850"/>
                  <a:gd name="connsiteX0" fmla="*/ 1131763 w 1157898"/>
                  <a:gd name="connsiteY0" fmla="*/ 473573 h 1085850"/>
                  <a:gd name="connsiteX1" fmla="*/ 1092758 w 1157898"/>
                  <a:gd name="connsiteY1" fmla="*/ 463029 h 1085850"/>
                  <a:gd name="connsiteX2" fmla="*/ 904734 w 1157898"/>
                  <a:gd name="connsiteY2" fmla="*/ 570929 h 1085850"/>
                  <a:gd name="connsiteX3" fmla="*/ 950083 w 1157898"/>
                  <a:gd name="connsiteY3" fmla="*/ 403479 h 1085850"/>
                  <a:gd name="connsiteX4" fmla="*/ 929966 w 1157898"/>
                  <a:gd name="connsiteY4" fmla="*/ 368417 h 1085850"/>
                  <a:gd name="connsiteX5" fmla="*/ 894905 w 1157898"/>
                  <a:gd name="connsiteY5" fmla="*/ 388534 h 1085850"/>
                  <a:gd name="connsiteX6" fmla="*/ 834640 w 1157898"/>
                  <a:gd name="connsiteY6" fmla="*/ 611162 h 1085850"/>
                  <a:gd name="connsiteX7" fmla="*/ 769260 w 1157898"/>
                  <a:gd name="connsiteY7" fmla="*/ 375475 h 1085850"/>
                  <a:gd name="connsiteX8" fmla="*/ 748772 w 1157898"/>
                  <a:gd name="connsiteY8" fmla="*/ 340643 h 1085850"/>
                  <a:gd name="connsiteX9" fmla="*/ 714111 w 1157898"/>
                  <a:gd name="connsiteY9" fmla="*/ 360502 h 1085850"/>
                  <a:gd name="connsiteX10" fmla="*/ 342578 w 1157898"/>
                  <a:gd name="connsiteY10" fmla="*/ 745236 h 1085850"/>
                  <a:gd name="connsiteX11" fmla="*/ 342578 w 1157898"/>
                  <a:gd name="connsiteY11" fmla="*/ 583330 h 1085850"/>
                  <a:gd name="connsiteX12" fmla="*/ 619956 w 1157898"/>
                  <a:gd name="connsiteY12" fmla="*/ 305953 h 1085850"/>
                  <a:gd name="connsiteX13" fmla="*/ 619942 w 1157898"/>
                  <a:gd name="connsiteY13" fmla="*/ 265533 h 1085850"/>
                  <a:gd name="connsiteX14" fmla="*/ 579522 w 1157898"/>
                  <a:gd name="connsiteY14" fmla="*/ 265547 h 1085850"/>
                  <a:gd name="connsiteX15" fmla="*/ 342550 w 1157898"/>
                  <a:gd name="connsiteY15" fmla="*/ 502520 h 1085850"/>
                  <a:gd name="connsiteX16" fmla="*/ 342550 w 1157898"/>
                  <a:gd name="connsiteY16" fmla="*/ 326155 h 1085850"/>
                  <a:gd name="connsiteX17" fmla="*/ 505627 w 1157898"/>
                  <a:gd name="connsiteY17" fmla="*/ 163078 h 1085850"/>
                  <a:gd name="connsiteX18" fmla="*/ 504924 w 1157898"/>
                  <a:gd name="connsiteY18" fmla="*/ 122672 h 1085850"/>
                  <a:gd name="connsiteX19" fmla="*/ 465222 w 1157898"/>
                  <a:gd name="connsiteY19" fmla="*/ 122672 h 1085850"/>
                  <a:gd name="connsiteX20" fmla="*/ 342550 w 1157898"/>
                  <a:gd name="connsiteY20" fmla="*/ 245345 h 1085850"/>
                  <a:gd name="connsiteX21" fmla="*/ 342550 w 1157898"/>
                  <a:gd name="connsiteY21" fmla="*/ 28575 h 1085850"/>
                  <a:gd name="connsiteX22" fmla="*/ 313975 w 1157898"/>
                  <a:gd name="connsiteY22" fmla="*/ 0 h 1085850"/>
                  <a:gd name="connsiteX23" fmla="*/ 285400 w 1157898"/>
                  <a:gd name="connsiteY23" fmla="*/ 28575 h 1085850"/>
                  <a:gd name="connsiteX24" fmla="*/ 285400 w 1157898"/>
                  <a:gd name="connsiteY24" fmla="*/ 245345 h 1085850"/>
                  <a:gd name="connsiteX25" fmla="*/ 162727 w 1157898"/>
                  <a:gd name="connsiteY25" fmla="*/ 122672 h 1085850"/>
                  <a:gd name="connsiteX26" fmla="*/ 122322 w 1157898"/>
                  <a:gd name="connsiteY26" fmla="*/ 123375 h 1085850"/>
                  <a:gd name="connsiteX27" fmla="*/ 122322 w 1157898"/>
                  <a:gd name="connsiteY27" fmla="*/ 163078 h 1085850"/>
                  <a:gd name="connsiteX28" fmla="*/ 285400 w 1157898"/>
                  <a:gd name="connsiteY28" fmla="*/ 326155 h 1085850"/>
                  <a:gd name="connsiteX29" fmla="*/ 285400 w 1157898"/>
                  <a:gd name="connsiteY29" fmla="*/ 502520 h 1085850"/>
                  <a:gd name="connsiteX30" fmla="*/ 48427 w 1157898"/>
                  <a:gd name="connsiteY30" fmla="*/ 265547 h 1085850"/>
                  <a:gd name="connsiteX31" fmla="*/ 8022 w 1157898"/>
                  <a:gd name="connsiteY31" fmla="*/ 266250 h 1085850"/>
                  <a:gd name="connsiteX32" fmla="*/ 8022 w 1157898"/>
                  <a:gd name="connsiteY32" fmla="*/ 305953 h 1085850"/>
                  <a:gd name="connsiteX33" fmla="*/ 285400 w 1157898"/>
                  <a:gd name="connsiteY33" fmla="*/ 583330 h 1085850"/>
                  <a:gd name="connsiteX34" fmla="*/ 285400 w 1157898"/>
                  <a:gd name="connsiteY34" fmla="*/ 745236 h 1085850"/>
                  <a:gd name="connsiteX35" fmla="*/ 1085728 w 1157898"/>
                  <a:gd name="connsiteY35" fmla="*/ 720947 h 1085850"/>
                  <a:gd name="connsiteX36" fmla="*/ 1121724 w 1157898"/>
                  <a:gd name="connsiteY36" fmla="*/ 693367 h 1085850"/>
                  <a:gd name="connsiteX37" fmla="*/ 1100645 w 1157898"/>
                  <a:gd name="connsiteY37" fmla="*/ 665826 h 1085850"/>
                  <a:gd name="connsiteX38" fmla="*/ 933195 w 1157898"/>
                  <a:gd name="connsiteY38" fmla="*/ 620478 h 1085850"/>
                  <a:gd name="connsiteX39" fmla="*/ 1121190 w 1157898"/>
                  <a:gd name="connsiteY39" fmla="*/ 512578 h 1085850"/>
                  <a:gd name="connsiteX40" fmla="*/ 1131763 w 1157898"/>
                  <a:gd name="connsiteY40" fmla="*/ 473576 h 1085850"/>
                  <a:gd name="connsiteX41" fmla="*/ 1131763 w 1157898"/>
                  <a:gd name="connsiteY41" fmla="*/ 473573 h 1085850"/>
                  <a:gd name="connsiteX42" fmla="*/ 313918 w 1157898"/>
                  <a:gd name="connsiteY42" fmla="*/ 1085850 h 1085850"/>
                  <a:gd name="connsiteX43" fmla="*/ 171043 w 1157898"/>
                  <a:gd name="connsiteY43" fmla="*/ 942975 h 1085850"/>
                  <a:gd name="connsiteX44" fmla="*/ 313918 w 1157898"/>
                  <a:gd name="connsiteY44" fmla="*/ 800100 h 1085850"/>
                  <a:gd name="connsiteX45" fmla="*/ 456793 w 1157898"/>
                  <a:gd name="connsiteY45" fmla="*/ 942975 h 1085850"/>
                  <a:gd name="connsiteX46" fmla="*/ 313918 w 1157898"/>
                  <a:gd name="connsiteY46"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21724 w 1135555"/>
                  <a:gd name="connsiteY35" fmla="*/ 693367 h 1085850"/>
                  <a:gd name="connsiteX36" fmla="*/ 1100645 w 1135555"/>
                  <a:gd name="connsiteY36" fmla="*/ 665826 h 1085850"/>
                  <a:gd name="connsiteX37" fmla="*/ 933195 w 1135555"/>
                  <a:gd name="connsiteY37" fmla="*/ 620478 h 1085850"/>
                  <a:gd name="connsiteX38" fmla="*/ 1121190 w 1135555"/>
                  <a:gd name="connsiteY38" fmla="*/ 512578 h 1085850"/>
                  <a:gd name="connsiteX39" fmla="*/ 1131763 w 1135555"/>
                  <a:gd name="connsiteY39" fmla="*/ 473576 h 1085850"/>
                  <a:gd name="connsiteX40" fmla="*/ 1131763 w 1135555"/>
                  <a:gd name="connsiteY40" fmla="*/ 473573 h 1085850"/>
                  <a:gd name="connsiteX41" fmla="*/ 313918 w 1135555"/>
                  <a:gd name="connsiteY41" fmla="*/ 1085850 h 1085850"/>
                  <a:gd name="connsiteX42" fmla="*/ 171043 w 1135555"/>
                  <a:gd name="connsiteY42" fmla="*/ 942975 h 1085850"/>
                  <a:gd name="connsiteX43" fmla="*/ 313918 w 1135555"/>
                  <a:gd name="connsiteY43" fmla="*/ 800100 h 1085850"/>
                  <a:gd name="connsiteX44" fmla="*/ 456793 w 1135555"/>
                  <a:gd name="connsiteY44" fmla="*/ 942975 h 1085850"/>
                  <a:gd name="connsiteX45" fmla="*/ 313918 w 1135555"/>
                  <a:gd name="connsiteY45"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1100645 w 1135555"/>
                  <a:gd name="connsiteY35" fmla="*/ 665826 h 1085850"/>
                  <a:gd name="connsiteX36" fmla="*/ 933195 w 1135555"/>
                  <a:gd name="connsiteY36" fmla="*/ 620478 h 1085850"/>
                  <a:gd name="connsiteX37" fmla="*/ 1121190 w 1135555"/>
                  <a:gd name="connsiteY37" fmla="*/ 512578 h 1085850"/>
                  <a:gd name="connsiteX38" fmla="*/ 1131763 w 1135555"/>
                  <a:gd name="connsiteY38" fmla="*/ 473576 h 1085850"/>
                  <a:gd name="connsiteX39" fmla="*/ 1131763 w 1135555"/>
                  <a:gd name="connsiteY39" fmla="*/ 473573 h 1085850"/>
                  <a:gd name="connsiteX40" fmla="*/ 313918 w 1135555"/>
                  <a:gd name="connsiteY40" fmla="*/ 1085850 h 1085850"/>
                  <a:gd name="connsiteX41" fmla="*/ 171043 w 1135555"/>
                  <a:gd name="connsiteY41" fmla="*/ 942975 h 1085850"/>
                  <a:gd name="connsiteX42" fmla="*/ 313918 w 1135555"/>
                  <a:gd name="connsiteY42" fmla="*/ 800100 h 1085850"/>
                  <a:gd name="connsiteX43" fmla="*/ 456793 w 1135555"/>
                  <a:gd name="connsiteY43" fmla="*/ 942975 h 1085850"/>
                  <a:gd name="connsiteX44" fmla="*/ 313918 w 1135555"/>
                  <a:gd name="connsiteY44" fmla="*/ 1085850 h 1085850"/>
                  <a:gd name="connsiteX0" fmla="*/ 1131763 w 1135555"/>
                  <a:gd name="connsiteY0" fmla="*/ 473573 h 1085850"/>
                  <a:gd name="connsiteX1" fmla="*/ 1092758 w 1135555"/>
                  <a:gd name="connsiteY1" fmla="*/ 463029 h 1085850"/>
                  <a:gd name="connsiteX2" fmla="*/ 904734 w 1135555"/>
                  <a:gd name="connsiteY2" fmla="*/ 570929 h 1085850"/>
                  <a:gd name="connsiteX3" fmla="*/ 950083 w 1135555"/>
                  <a:gd name="connsiteY3" fmla="*/ 403479 h 1085850"/>
                  <a:gd name="connsiteX4" fmla="*/ 929966 w 1135555"/>
                  <a:gd name="connsiteY4" fmla="*/ 368417 h 1085850"/>
                  <a:gd name="connsiteX5" fmla="*/ 894905 w 1135555"/>
                  <a:gd name="connsiteY5" fmla="*/ 388534 h 1085850"/>
                  <a:gd name="connsiteX6" fmla="*/ 834640 w 1135555"/>
                  <a:gd name="connsiteY6" fmla="*/ 611162 h 1085850"/>
                  <a:gd name="connsiteX7" fmla="*/ 769260 w 1135555"/>
                  <a:gd name="connsiteY7" fmla="*/ 375475 h 1085850"/>
                  <a:gd name="connsiteX8" fmla="*/ 748772 w 1135555"/>
                  <a:gd name="connsiteY8" fmla="*/ 340643 h 1085850"/>
                  <a:gd name="connsiteX9" fmla="*/ 714111 w 1135555"/>
                  <a:gd name="connsiteY9" fmla="*/ 360502 h 1085850"/>
                  <a:gd name="connsiteX10" fmla="*/ 342578 w 1135555"/>
                  <a:gd name="connsiteY10" fmla="*/ 745236 h 1085850"/>
                  <a:gd name="connsiteX11" fmla="*/ 342578 w 1135555"/>
                  <a:gd name="connsiteY11" fmla="*/ 583330 h 1085850"/>
                  <a:gd name="connsiteX12" fmla="*/ 619956 w 1135555"/>
                  <a:gd name="connsiteY12" fmla="*/ 305953 h 1085850"/>
                  <a:gd name="connsiteX13" fmla="*/ 619942 w 1135555"/>
                  <a:gd name="connsiteY13" fmla="*/ 265533 h 1085850"/>
                  <a:gd name="connsiteX14" fmla="*/ 579522 w 1135555"/>
                  <a:gd name="connsiteY14" fmla="*/ 265547 h 1085850"/>
                  <a:gd name="connsiteX15" fmla="*/ 342550 w 1135555"/>
                  <a:gd name="connsiteY15" fmla="*/ 502520 h 1085850"/>
                  <a:gd name="connsiteX16" fmla="*/ 342550 w 1135555"/>
                  <a:gd name="connsiteY16" fmla="*/ 326155 h 1085850"/>
                  <a:gd name="connsiteX17" fmla="*/ 505627 w 1135555"/>
                  <a:gd name="connsiteY17" fmla="*/ 163078 h 1085850"/>
                  <a:gd name="connsiteX18" fmla="*/ 504924 w 1135555"/>
                  <a:gd name="connsiteY18" fmla="*/ 122672 h 1085850"/>
                  <a:gd name="connsiteX19" fmla="*/ 465222 w 1135555"/>
                  <a:gd name="connsiteY19" fmla="*/ 122672 h 1085850"/>
                  <a:gd name="connsiteX20" fmla="*/ 342550 w 1135555"/>
                  <a:gd name="connsiteY20" fmla="*/ 245345 h 1085850"/>
                  <a:gd name="connsiteX21" fmla="*/ 342550 w 1135555"/>
                  <a:gd name="connsiteY21" fmla="*/ 28575 h 1085850"/>
                  <a:gd name="connsiteX22" fmla="*/ 313975 w 1135555"/>
                  <a:gd name="connsiteY22" fmla="*/ 0 h 1085850"/>
                  <a:gd name="connsiteX23" fmla="*/ 285400 w 1135555"/>
                  <a:gd name="connsiteY23" fmla="*/ 28575 h 1085850"/>
                  <a:gd name="connsiteX24" fmla="*/ 285400 w 1135555"/>
                  <a:gd name="connsiteY24" fmla="*/ 245345 h 1085850"/>
                  <a:gd name="connsiteX25" fmla="*/ 162727 w 1135555"/>
                  <a:gd name="connsiteY25" fmla="*/ 122672 h 1085850"/>
                  <a:gd name="connsiteX26" fmla="*/ 122322 w 1135555"/>
                  <a:gd name="connsiteY26" fmla="*/ 123375 h 1085850"/>
                  <a:gd name="connsiteX27" fmla="*/ 122322 w 1135555"/>
                  <a:gd name="connsiteY27" fmla="*/ 163078 h 1085850"/>
                  <a:gd name="connsiteX28" fmla="*/ 285400 w 1135555"/>
                  <a:gd name="connsiteY28" fmla="*/ 326155 h 1085850"/>
                  <a:gd name="connsiteX29" fmla="*/ 285400 w 1135555"/>
                  <a:gd name="connsiteY29" fmla="*/ 502520 h 1085850"/>
                  <a:gd name="connsiteX30" fmla="*/ 48427 w 1135555"/>
                  <a:gd name="connsiteY30" fmla="*/ 265547 h 1085850"/>
                  <a:gd name="connsiteX31" fmla="*/ 8022 w 1135555"/>
                  <a:gd name="connsiteY31" fmla="*/ 266250 h 1085850"/>
                  <a:gd name="connsiteX32" fmla="*/ 8022 w 1135555"/>
                  <a:gd name="connsiteY32" fmla="*/ 305953 h 1085850"/>
                  <a:gd name="connsiteX33" fmla="*/ 285400 w 1135555"/>
                  <a:gd name="connsiteY33" fmla="*/ 583330 h 1085850"/>
                  <a:gd name="connsiteX34" fmla="*/ 285400 w 1135555"/>
                  <a:gd name="connsiteY34" fmla="*/ 745236 h 1085850"/>
                  <a:gd name="connsiteX35" fmla="*/ 933195 w 1135555"/>
                  <a:gd name="connsiteY35" fmla="*/ 620478 h 1085850"/>
                  <a:gd name="connsiteX36" fmla="*/ 1121190 w 1135555"/>
                  <a:gd name="connsiteY36" fmla="*/ 512578 h 1085850"/>
                  <a:gd name="connsiteX37" fmla="*/ 1131763 w 1135555"/>
                  <a:gd name="connsiteY37" fmla="*/ 473576 h 1085850"/>
                  <a:gd name="connsiteX38" fmla="*/ 1131763 w 1135555"/>
                  <a:gd name="connsiteY38" fmla="*/ 473573 h 1085850"/>
                  <a:gd name="connsiteX39" fmla="*/ 313918 w 1135555"/>
                  <a:gd name="connsiteY39" fmla="*/ 1085850 h 1085850"/>
                  <a:gd name="connsiteX40" fmla="*/ 171043 w 1135555"/>
                  <a:gd name="connsiteY40" fmla="*/ 942975 h 1085850"/>
                  <a:gd name="connsiteX41" fmla="*/ 313918 w 1135555"/>
                  <a:gd name="connsiteY41" fmla="*/ 800100 h 1085850"/>
                  <a:gd name="connsiteX42" fmla="*/ 456793 w 1135555"/>
                  <a:gd name="connsiteY42" fmla="*/ 942975 h 1085850"/>
                  <a:gd name="connsiteX43" fmla="*/ 313918 w 1135555"/>
                  <a:gd name="connsiteY43" fmla="*/ 1085850 h 1085850"/>
                  <a:gd name="connsiteX0" fmla="*/ 1131763 w 1131763"/>
                  <a:gd name="connsiteY0" fmla="*/ 473573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1131763 w 1131763"/>
                  <a:gd name="connsiteY37" fmla="*/ 473573 h 1085850"/>
                  <a:gd name="connsiteX38" fmla="*/ 313918 w 1131763"/>
                  <a:gd name="connsiteY38" fmla="*/ 1085850 h 1085850"/>
                  <a:gd name="connsiteX39" fmla="*/ 171043 w 1131763"/>
                  <a:gd name="connsiteY39" fmla="*/ 942975 h 1085850"/>
                  <a:gd name="connsiteX40" fmla="*/ 313918 w 1131763"/>
                  <a:gd name="connsiteY40" fmla="*/ 800100 h 1085850"/>
                  <a:gd name="connsiteX41" fmla="*/ 456793 w 1131763"/>
                  <a:gd name="connsiteY41" fmla="*/ 942975 h 1085850"/>
                  <a:gd name="connsiteX42" fmla="*/ 313918 w 1131763"/>
                  <a:gd name="connsiteY42" fmla="*/ 1085850 h 1085850"/>
                  <a:gd name="connsiteX0" fmla="*/ 1131763 w 1131763"/>
                  <a:gd name="connsiteY0" fmla="*/ 473576 h 1085850"/>
                  <a:gd name="connsiteX1" fmla="*/ 1092758 w 1131763"/>
                  <a:gd name="connsiteY1" fmla="*/ 463029 h 1085850"/>
                  <a:gd name="connsiteX2" fmla="*/ 904734 w 1131763"/>
                  <a:gd name="connsiteY2" fmla="*/ 570929 h 1085850"/>
                  <a:gd name="connsiteX3" fmla="*/ 950083 w 1131763"/>
                  <a:gd name="connsiteY3" fmla="*/ 403479 h 1085850"/>
                  <a:gd name="connsiteX4" fmla="*/ 929966 w 1131763"/>
                  <a:gd name="connsiteY4" fmla="*/ 368417 h 1085850"/>
                  <a:gd name="connsiteX5" fmla="*/ 894905 w 1131763"/>
                  <a:gd name="connsiteY5" fmla="*/ 388534 h 1085850"/>
                  <a:gd name="connsiteX6" fmla="*/ 834640 w 1131763"/>
                  <a:gd name="connsiteY6" fmla="*/ 611162 h 1085850"/>
                  <a:gd name="connsiteX7" fmla="*/ 769260 w 1131763"/>
                  <a:gd name="connsiteY7" fmla="*/ 375475 h 1085850"/>
                  <a:gd name="connsiteX8" fmla="*/ 748772 w 1131763"/>
                  <a:gd name="connsiteY8" fmla="*/ 340643 h 1085850"/>
                  <a:gd name="connsiteX9" fmla="*/ 714111 w 1131763"/>
                  <a:gd name="connsiteY9" fmla="*/ 360502 h 1085850"/>
                  <a:gd name="connsiteX10" fmla="*/ 342578 w 1131763"/>
                  <a:gd name="connsiteY10" fmla="*/ 745236 h 1085850"/>
                  <a:gd name="connsiteX11" fmla="*/ 342578 w 1131763"/>
                  <a:gd name="connsiteY11" fmla="*/ 583330 h 1085850"/>
                  <a:gd name="connsiteX12" fmla="*/ 619956 w 1131763"/>
                  <a:gd name="connsiteY12" fmla="*/ 305953 h 1085850"/>
                  <a:gd name="connsiteX13" fmla="*/ 619942 w 1131763"/>
                  <a:gd name="connsiteY13" fmla="*/ 265533 h 1085850"/>
                  <a:gd name="connsiteX14" fmla="*/ 579522 w 1131763"/>
                  <a:gd name="connsiteY14" fmla="*/ 265547 h 1085850"/>
                  <a:gd name="connsiteX15" fmla="*/ 342550 w 1131763"/>
                  <a:gd name="connsiteY15" fmla="*/ 502520 h 1085850"/>
                  <a:gd name="connsiteX16" fmla="*/ 342550 w 1131763"/>
                  <a:gd name="connsiteY16" fmla="*/ 326155 h 1085850"/>
                  <a:gd name="connsiteX17" fmla="*/ 505627 w 1131763"/>
                  <a:gd name="connsiteY17" fmla="*/ 163078 h 1085850"/>
                  <a:gd name="connsiteX18" fmla="*/ 504924 w 1131763"/>
                  <a:gd name="connsiteY18" fmla="*/ 122672 h 1085850"/>
                  <a:gd name="connsiteX19" fmla="*/ 465222 w 1131763"/>
                  <a:gd name="connsiteY19" fmla="*/ 122672 h 1085850"/>
                  <a:gd name="connsiteX20" fmla="*/ 342550 w 1131763"/>
                  <a:gd name="connsiteY20" fmla="*/ 245345 h 1085850"/>
                  <a:gd name="connsiteX21" fmla="*/ 342550 w 1131763"/>
                  <a:gd name="connsiteY21" fmla="*/ 28575 h 1085850"/>
                  <a:gd name="connsiteX22" fmla="*/ 313975 w 1131763"/>
                  <a:gd name="connsiteY22" fmla="*/ 0 h 1085850"/>
                  <a:gd name="connsiteX23" fmla="*/ 285400 w 1131763"/>
                  <a:gd name="connsiteY23" fmla="*/ 28575 h 1085850"/>
                  <a:gd name="connsiteX24" fmla="*/ 285400 w 1131763"/>
                  <a:gd name="connsiteY24" fmla="*/ 245345 h 1085850"/>
                  <a:gd name="connsiteX25" fmla="*/ 162727 w 1131763"/>
                  <a:gd name="connsiteY25" fmla="*/ 122672 h 1085850"/>
                  <a:gd name="connsiteX26" fmla="*/ 122322 w 1131763"/>
                  <a:gd name="connsiteY26" fmla="*/ 123375 h 1085850"/>
                  <a:gd name="connsiteX27" fmla="*/ 122322 w 1131763"/>
                  <a:gd name="connsiteY27" fmla="*/ 163078 h 1085850"/>
                  <a:gd name="connsiteX28" fmla="*/ 285400 w 1131763"/>
                  <a:gd name="connsiteY28" fmla="*/ 326155 h 1085850"/>
                  <a:gd name="connsiteX29" fmla="*/ 285400 w 1131763"/>
                  <a:gd name="connsiteY29" fmla="*/ 502520 h 1085850"/>
                  <a:gd name="connsiteX30" fmla="*/ 48427 w 1131763"/>
                  <a:gd name="connsiteY30" fmla="*/ 265547 h 1085850"/>
                  <a:gd name="connsiteX31" fmla="*/ 8022 w 1131763"/>
                  <a:gd name="connsiteY31" fmla="*/ 266250 h 1085850"/>
                  <a:gd name="connsiteX32" fmla="*/ 8022 w 1131763"/>
                  <a:gd name="connsiteY32" fmla="*/ 305953 h 1085850"/>
                  <a:gd name="connsiteX33" fmla="*/ 285400 w 1131763"/>
                  <a:gd name="connsiteY33" fmla="*/ 583330 h 1085850"/>
                  <a:gd name="connsiteX34" fmla="*/ 285400 w 1131763"/>
                  <a:gd name="connsiteY34" fmla="*/ 745236 h 1085850"/>
                  <a:gd name="connsiteX35" fmla="*/ 933195 w 1131763"/>
                  <a:gd name="connsiteY35" fmla="*/ 620478 h 1085850"/>
                  <a:gd name="connsiteX36" fmla="*/ 1131763 w 1131763"/>
                  <a:gd name="connsiteY36" fmla="*/ 473576 h 1085850"/>
                  <a:gd name="connsiteX37" fmla="*/ 313918 w 1131763"/>
                  <a:gd name="connsiteY37" fmla="*/ 1085850 h 1085850"/>
                  <a:gd name="connsiteX38" fmla="*/ 171043 w 1131763"/>
                  <a:gd name="connsiteY38" fmla="*/ 942975 h 1085850"/>
                  <a:gd name="connsiteX39" fmla="*/ 313918 w 1131763"/>
                  <a:gd name="connsiteY39" fmla="*/ 800100 h 1085850"/>
                  <a:gd name="connsiteX40" fmla="*/ 456793 w 1131763"/>
                  <a:gd name="connsiteY40" fmla="*/ 942975 h 1085850"/>
                  <a:gd name="connsiteX41" fmla="*/ 313918 w 1131763"/>
                  <a:gd name="connsiteY41" fmla="*/ 1085850 h 1085850"/>
                  <a:gd name="connsiteX0" fmla="*/ 1131763 w 1131763"/>
                  <a:gd name="connsiteY0" fmla="*/ 473576 h 1085850"/>
                  <a:gd name="connsiteX1" fmla="*/ 904734 w 1131763"/>
                  <a:gd name="connsiteY1" fmla="*/ 570929 h 1085850"/>
                  <a:gd name="connsiteX2" fmla="*/ 950083 w 1131763"/>
                  <a:gd name="connsiteY2" fmla="*/ 403479 h 1085850"/>
                  <a:gd name="connsiteX3" fmla="*/ 929966 w 1131763"/>
                  <a:gd name="connsiteY3" fmla="*/ 368417 h 1085850"/>
                  <a:gd name="connsiteX4" fmla="*/ 894905 w 1131763"/>
                  <a:gd name="connsiteY4" fmla="*/ 388534 h 1085850"/>
                  <a:gd name="connsiteX5" fmla="*/ 834640 w 1131763"/>
                  <a:gd name="connsiteY5" fmla="*/ 611162 h 1085850"/>
                  <a:gd name="connsiteX6" fmla="*/ 769260 w 1131763"/>
                  <a:gd name="connsiteY6" fmla="*/ 375475 h 1085850"/>
                  <a:gd name="connsiteX7" fmla="*/ 748772 w 1131763"/>
                  <a:gd name="connsiteY7" fmla="*/ 340643 h 1085850"/>
                  <a:gd name="connsiteX8" fmla="*/ 714111 w 1131763"/>
                  <a:gd name="connsiteY8" fmla="*/ 360502 h 1085850"/>
                  <a:gd name="connsiteX9" fmla="*/ 342578 w 1131763"/>
                  <a:gd name="connsiteY9" fmla="*/ 745236 h 1085850"/>
                  <a:gd name="connsiteX10" fmla="*/ 342578 w 1131763"/>
                  <a:gd name="connsiteY10" fmla="*/ 583330 h 1085850"/>
                  <a:gd name="connsiteX11" fmla="*/ 619956 w 1131763"/>
                  <a:gd name="connsiteY11" fmla="*/ 305953 h 1085850"/>
                  <a:gd name="connsiteX12" fmla="*/ 619942 w 1131763"/>
                  <a:gd name="connsiteY12" fmla="*/ 265533 h 1085850"/>
                  <a:gd name="connsiteX13" fmla="*/ 579522 w 1131763"/>
                  <a:gd name="connsiteY13" fmla="*/ 265547 h 1085850"/>
                  <a:gd name="connsiteX14" fmla="*/ 342550 w 1131763"/>
                  <a:gd name="connsiteY14" fmla="*/ 502520 h 1085850"/>
                  <a:gd name="connsiteX15" fmla="*/ 342550 w 1131763"/>
                  <a:gd name="connsiteY15" fmla="*/ 326155 h 1085850"/>
                  <a:gd name="connsiteX16" fmla="*/ 505627 w 1131763"/>
                  <a:gd name="connsiteY16" fmla="*/ 163078 h 1085850"/>
                  <a:gd name="connsiteX17" fmla="*/ 504924 w 1131763"/>
                  <a:gd name="connsiteY17" fmla="*/ 122672 h 1085850"/>
                  <a:gd name="connsiteX18" fmla="*/ 465222 w 1131763"/>
                  <a:gd name="connsiteY18" fmla="*/ 122672 h 1085850"/>
                  <a:gd name="connsiteX19" fmla="*/ 342550 w 1131763"/>
                  <a:gd name="connsiteY19" fmla="*/ 245345 h 1085850"/>
                  <a:gd name="connsiteX20" fmla="*/ 342550 w 1131763"/>
                  <a:gd name="connsiteY20" fmla="*/ 28575 h 1085850"/>
                  <a:gd name="connsiteX21" fmla="*/ 313975 w 1131763"/>
                  <a:gd name="connsiteY21" fmla="*/ 0 h 1085850"/>
                  <a:gd name="connsiteX22" fmla="*/ 285400 w 1131763"/>
                  <a:gd name="connsiteY22" fmla="*/ 28575 h 1085850"/>
                  <a:gd name="connsiteX23" fmla="*/ 285400 w 1131763"/>
                  <a:gd name="connsiteY23" fmla="*/ 245345 h 1085850"/>
                  <a:gd name="connsiteX24" fmla="*/ 162727 w 1131763"/>
                  <a:gd name="connsiteY24" fmla="*/ 122672 h 1085850"/>
                  <a:gd name="connsiteX25" fmla="*/ 122322 w 1131763"/>
                  <a:gd name="connsiteY25" fmla="*/ 123375 h 1085850"/>
                  <a:gd name="connsiteX26" fmla="*/ 122322 w 1131763"/>
                  <a:gd name="connsiteY26" fmla="*/ 163078 h 1085850"/>
                  <a:gd name="connsiteX27" fmla="*/ 285400 w 1131763"/>
                  <a:gd name="connsiteY27" fmla="*/ 326155 h 1085850"/>
                  <a:gd name="connsiteX28" fmla="*/ 285400 w 1131763"/>
                  <a:gd name="connsiteY28" fmla="*/ 502520 h 1085850"/>
                  <a:gd name="connsiteX29" fmla="*/ 48427 w 1131763"/>
                  <a:gd name="connsiteY29" fmla="*/ 265547 h 1085850"/>
                  <a:gd name="connsiteX30" fmla="*/ 8022 w 1131763"/>
                  <a:gd name="connsiteY30" fmla="*/ 266250 h 1085850"/>
                  <a:gd name="connsiteX31" fmla="*/ 8022 w 1131763"/>
                  <a:gd name="connsiteY31" fmla="*/ 305953 h 1085850"/>
                  <a:gd name="connsiteX32" fmla="*/ 285400 w 1131763"/>
                  <a:gd name="connsiteY32" fmla="*/ 583330 h 1085850"/>
                  <a:gd name="connsiteX33" fmla="*/ 285400 w 1131763"/>
                  <a:gd name="connsiteY33" fmla="*/ 745236 h 1085850"/>
                  <a:gd name="connsiteX34" fmla="*/ 933195 w 1131763"/>
                  <a:gd name="connsiteY34" fmla="*/ 620478 h 1085850"/>
                  <a:gd name="connsiteX35" fmla="*/ 1131763 w 1131763"/>
                  <a:gd name="connsiteY35" fmla="*/ 473576 h 1085850"/>
                  <a:gd name="connsiteX36" fmla="*/ 313918 w 1131763"/>
                  <a:gd name="connsiteY36" fmla="*/ 1085850 h 1085850"/>
                  <a:gd name="connsiteX37" fmla="*/ 171043 w 1131763"/>
                  <a:gd name="connsiteY37" fmla="*/ 942975 h 1085850"/>
                  <a:gd name="connsiteX38" fmla="*/ 313918 w 1131763"/>
                  <a:gd name="connsiteY38" fmla="*/ 800100 h 1085850"/>
                  <a:gd name="connsiteX39" fmla="*/ 456793 w 1131763"/>
                  <a:gd name="connsiteY39" fmla="*/ 942975 h 1085850"/>
                  <a:gd name="connsiteX40" fmla="*/ 313918 w 1131763"/>
                  <a:gd name="connsiteY40" fmla="*/ 1085850 h 1085850"/>
                  <a:gd name="connsiteX0" fmla="*/ 933195 w 951083"/>
                  <a:gd name="connsiteY0" fmla="*/ 620478 h 1085850"/>
                  <a:gd name="connsiteX1" fmla="*/ 904734 w 951083"/>
                  <a:gd name="connsiteY1" fmla="*/ 570929 h 1085850"/>
                  <a:gd name="connsiteX2" fmla="*/ 950083 w 951083"/>
                  <a:gd name="connsiteY2" fmla="*/ 403479 h 1085850"/>
                  <a:gd name="connsiteX3" fmla="*/ 929966 w 951083"/>
                  <a:gd name="connsiteY3" fmla="*/ 368417 h 1085850"/>
                  <a:gd name="connsiteX4" fmla="*/ 894905 w 951083"/>
                  <a:gd name="connsiteY4" fmla="*/ 388534 h 1085850"/>
                  <a:gd name="connsiteX5" fmla="*/ 834640 w 951083"/>
                  <a:gd name="connsiteY5" fmla="*/ 611162 h 1085850"/>
                  <a:gd name="connsiteX6" fmla="*/ 769260 w 951083"/>
                  <a:gd name="connsiteY6" fmla="*/ 375475 h 1085850"/>
                  <a:gd name="connsiteX7" fmla="*/ 748772 w 951083"/>
                  <a:gd name="connsiteY7" fmla="*/ 340643 h 1085850"/>
                  <a:gd name="connsiteX8" fmla="*/ 714111 w 951083"/>
                  <a:gd name="connsiteY8" fmla="*/ 360502 h 1085850"/>
                  <a:gd name="connsiteX9" fmla="*/ 342578 w 951083"/>
                  <a:gd name="connsiteY9" fmla="*/ 745236 h 1085850"/>
                  <a:gd name="connsiteX10" fmla="*/ 342578 w 951083"/>
                  <a:gd name="connsiteY10" fmla="*/ 583330 h 1085850"/>
                  <a:gd name="connsiteX11" fmla="*/ 619956 w 951083"/>
                  <a:gd name="connsiteY11" fmla="*/ 305953 h 1085850"/>
                  <a:gd name="connsiteX12" fmla="*/ 619942 w 951083"/>
                  <a:gd name="connsiteY12" fmla="*/ 265533 h 1085850"/>
                  <a:gd name="connsiteX13" fmla="*/ 579522 w 951083"/>
                  <a:gd name="connsiteY13" fmla="*/ 265547 h 1085850"/>
                  <a:gd name="connsiteX14" fmla="*/ 342550 w 951083"/>
                  <a:gd name="connsiteY14" fmla="*/ 502520 h 1085850"/>
                  <a:gd name="connsiteX15" fmla="*/ 342550 w 951083"/>
                  <a:gd name="connsiteY15" fmla="*/ 326155 h 1085850"/>
                  <a:gd name="connsiteX16" fmla="*/ 505627 w 951083"/>
                  <a:gd name="connsiteY16" fmla="*/ 163078 h 1085850"/>
                  <a:gd name="connsiteX17" fmla="*/ 504924 w 951083"/>
                  <a:gd name="connsiteY17" fmla="*/ 122672 h 1085850"/>
                  <a:gd name="connsiteX18" fmla="*/ 465222 w 951083"/>
                  <a:gd name="connsiteY18" fmla="*/ 122672 h 1085850"/>
                  <a:gd name="connsiteX19" fmla="*/ 342550 w 951083"/>
                  <a:gd name="connsiteY19" fmla="*/ 245345 h 1085850"/>
                  <a:gd name="connsiteX20" fmla="*/ 342550 w 951083"/>
                  <a:gd name="connsiteY20" fmla="*/ 28575 h 1085850"/>
                  <a:gd name="connsiteX21" fmla="*/ 313975 w 951083"/>
                  <a:gd name="connsiteY21" fmla="*/ 0 h 1085850"/>
                  <a:gd name="connsiteX22" fmla="*/ 285400 w 951083"/>
                  <a:gd name="connsiteY22" fmla="*/ 28575 h 1085850"/>
                  <a:gd name="connsiteX23" fmla="*/ 285400 w 951083"/>
                  <a:gd name="connsiteY23" fmla="*/ 245345 h 1085850"/>
                  <a:gd name="connsiteX24" fmla="*/ 162727 w 951083"/>
                  <a:gd name="connsiteY24" fmla="*/ 122672 h 1085850"/>
                  <a:gd name="connsiteX25" fmla="*/ 122322 w 951083"/>
                  <a:gd name="connsiteY25" fmla="*/ 123375 h 1085850"/>
                  <a:gd name="connsiteX26" fmla="*/ 122322 w 951083"/>
                  <a:gd name="connsiteY26" fmla="*/ 163078 h 1085850"/>
                  <a:gd name="connsiteX27" fmla="*/ 285400 w 951083"/>
                  <a:gd name="connsiteY27" fmla="*/ 326155 h 1085850"/>
                  <a:gd name="connsiteX28" fmla="*/ 285400 w 951083"/>
                  <a:gd name="connsiteY28" fmla="*/ 502520 h 1085850"/>
                  <a:gd name="connsiteX29" fmla="*/ 48427 w 951083"/>
                  <a:gd name="connsiteY29" fmla="*/ 265547 h 1085850"/>
                  <a:gd name="connsiteX30" fmla="*/ 8022 w 951083"/>
                  <a:gd name="connsiteY30" fmla="*/ 266250 h 1085850"/>
                  <a:gd name="connsiteX31" fmla="*/ 8022 w 951083"/>
                  <a:gd name="connsiteY31" fmla="*/ 305953 h 1085850"/>
                  <a:gd name="connsiteX32" fmla="*/ 285400 w 951083"/>
                  <a:gd name="connsiteY32" fmla="*/ 583330 h 1085850"/>
                  <a:gd name="connsiteX33" fmla="*/ 285400 w 951083"/>
                  <a:gd name="connsiteY33" fmla="*/ 745236 h 1085850"/>
                  <a:gd name="connsiteX34" fmla="*/ 933195 w 951083"/>
                  <a:gd name="connsiteY34" fmla="*/ 620478 h 1085850"/>
                  <a:gd name="connsiteX35" fmla="*/ 313918 w 951083"/>
                  <a:gd name="connsiteY35" fmla="*/ 1085850 h 1085850"/>
                  <a:gd name="connsiteX36" fmla="*/ 171043 w 951083"/>
                  <a:gd name="connsiteY36" fmla="*/ 942975 h 1085850"/>
                  <a:gd name="connsiteX37" fmla="*/ 313918 w 951083"/>
                  <a:gd name="connsiteY37" fmla="*/ 800100 h 1085850"/>
                  <a:gd name="connsiteX38" fmla="*/ 456793 w 951083"/>
                  <a:gd name="connsiteY38" fmla="*/ 942975 h 1085850"/>
                  <a:gd name="connsiteX39" fmla="*/ 313918 w 951083"/>
                  <a:gd name="connsiteY39" fmla="*/ 1085850 h 1085850"/>
                  <a:gd name="connsiteX0" fmla="*/ 933195 w 951083"/>
                  <a:gd name="connsiteY0" fmla="*/ 620478 h 1085850"/>
                  <a:gd name="connsiteX1" fmla="*/ 950083 w 951083"/>
                  <a:gd name="connsiteY1" fmla="*/ 403479 h 1085850"/>
                  <a:gd name="connsiteX2" fmla="*/ 929966 w 951083"/>
                  <a:gd name="connsiteY2" fmla="*/ 368417 h 1085850"/>
                  <a:gd name="connsiteX3" fmla="*/ 894905 w 951083"/>
                  <a:gd name="connsiteY3" fmla="*/ 388534 h 1085850"/>
                  <a:gd name="connsiteX4" fmla="*/ 834640 w 951083"/>
                  <a:gd name="connsiteY4" fmla="*/ 611162 h 1085850"/>
                  <a:gd name="connsiteX5" fmla="*/ 769260 w 951083"/>
                  <a:gd name="connsiteY5" fmla="*/ 375475 h 1085850"/>
                  <a:gd name="connsiteX6" fmla="*/ 748772 w 951083"/>
                  <a:gd name="connsiteY6" fmla="*/ 340643 h 1085850"/>
                  <a:gd name="connsiteX7" fmla="*/ 714111 w 951083"/>
                  <a:gd name="connsiteY7" fmla="*/ 360502 h 1085850"/>
                  <a:gd name="connsiteX8" fmla="*/ 342578 w 951083"/>
                  <a:gd name="connsiteY8" fmla="*/ 745236 h 1085850"/>
                  <a:gd name="connsiteX9" fmla="*/ 342578 w 951083"/>
                  <a:gd name="connsiteY9" fmla="*/ 583330 h 1085850"/>
                  <a:gd name="connsiteX10" fmla="*/ 619956 w 951083"/>
                  <a:gd name="connsiteY10" fmla="*/ 305953 h 1085850"/>
                  <a:gd name="connsiteX11" fmla="*/ 619942 w 951083"/>
                  <a:gd name="connsiteY11" fmla="*/ 265533 h 1085850"/>
                  <a:gd name="connsiteX12" fmla="*/ 579522 w 951083"/>
                  <a:gd name="connsiteY12" fmla="*/ 265547 h 1085850"/>
                  <a:gd name="connsiteX13" fmla="*/ 342550 w 951083"/>
                  <a:gd name="connsiteY13" fmla="*/ 502520 h 1085850"/>
                  <a:gd name="connsiteX14" fmla="*/ 342550 w 951083"/>
                  <a:gd name="connsiteY14" fmla="*/ 326155 h 1085850"/>
                  <a:gd name="connsiteX15" fmla="*/ 505627 w 951083"/>
                  <a:gd name="connsiteY15" fmla="*/ 163078 h 1085850"/>
                  <a:gd name="connsiteX16" fmla="*/ 504924 w 951083"/>
                  <a:gd name="connsiteY16" fmla="*/ 122672 h 1085850"/>
                  <a:gd name="connsiteX17" fmla="*/ 465222 w 951083"/>
                  <a:gd name="connsiteY17" fmla="*/ 122672 h 1085850"/>
                  <a:gd name="connsiteX18" fmla="*/ 342550 w 951083"/>
                  <a:gd name="connsiteY18" fmla="*/ 245345 h 1085850"/>
                  <a:gd name="connsiteX19" fmla="*/ 342550 w 951083"/>
                  <a:gd name="connsiteY19" fmla="*/ 28575 h 1085850"/>
                  <a:gd name="connsiteX20" fmla="*/ 313975 w 951083"/>
                  <a:gd name="connsiteY20" fmla="*/ 0 h 1085850"/>
                  <a:gd name="connsiteX21" fmla="*/ 285400 w 951083"/>
                  <a:gd name="connsiteY21" fmla="*/ 28575 h 1085850"/>
                  <a:gd name="connsiteX22" fmla="*/ 285400 w 951083"/>
                  <a:gd name="connsiteY22" fmla="*/ 245345 h 1085850"/>
                  <a:gd name="connsiteX23" fmla="*/ 162727 w 951083"/>
                  <a:gd name="connsiteY23" fmla="*/ 122672 h 1085850"/>
                  <a:gd name="connsiteX24" fmla="*/ 122322 w 951083"/>
                  <a:gd name="connsiteY24" fmla="*/ 123375 h 1085850"/>
                  <a:gd name="connsiteX25" fmla="*/ 122322 w 951083"/>
                  <a:gd name="connsiteY25" fmla="*/ 163078 h 1085850"/>
                  <a:gd name="connsiteX26" fmla="*/ 285400 w 951083"/>
                  <a:gd name="connsiteY26" fmla="*/ 326155 h 1085850"/>
                  <a:gd name="connsiteX27" fmla="*/ 285400 w 951083"/>
                  <a:gd name="connsiteY27" fmla="*/ 502520 h 1085850"/>
                  <a:gd name="connsiteX28" fmla="*/ 48427 w 951083"/>
                  <a:gd name="connsiteY28" fmla="*/ 265547 h 1085850"/>
                  <a:gd name="connsiteX29" fmla="*/ 8022 w 951083"/>
                  <a:gd name="connsiteY29" fmla="*/ 266250 h 1085850"/>
                  <a:gd name="connsiteX30" fmla="*/ 8022 w 951083"/>
                  <a:gd name="connsiteY30" fmla="*/ 305953 h 1085850"/>
                  <a:gd name="connsiteX31" fmla="*/ 285400 w 951083"/>
                  <a:gd name="connsiteY31" fmla="*/ 583330 h 1085850"/>
                  <a:gd name="connsiteX32" fmla="*/ 285400 w 951083"/>
                  <a:gd name="connsiteY32" fmla="*/ 745236 h 1085850"/>
                  <a:gd name="connsiteX33" fmla="*/ 933195 w 951083"/>
                  <a:gd name="connsiteY33" fmla="*/ 620478 h 1085850"/>
                  <a:gd name="connsiteX34" fmla="*/ 313918 w 951083"/>
                  <a:gd name="connsiteY34" fmla="*/ 1085850 h 1085850"/>
                  <a:gd name="connsiteX35" fmla="*/ 171043 w 951083"/>
                  <a:gd name="connsiteY35" fmla="*/ 942975 h 1085850"/>
                  <a:gd name="connsiteX36" fmla="*/ 313918 w 951083"/>
                  <a:gd name="connsiteY36" fmla="*/ 800100 h 1085850"/>
                  <a:gd name="connsiteX37" fmla="*/ 456793 w 951083"/>
                  <a:gd name="connsiteY37" fmla="*/ 942975 h 1085850"/>
                  <a:gd name="connsiteX38" fmla="*/ 313918 w 951083"/>
                  <a:gd name="connsiteY38" fmla="*/ 1085850 h 1085850"/>
                  <a:gd name="connsiteX0" fmla="*/ 285400 w 996095"/>
                  <a:gd name="connsiteY0" fmla="*/ 745236 h 1085850"/>
                  <a:gd name="connsiteX1" fmla="*/ 950083 w 996095"/>
                  <a:gd name="connsiteY1" fmla="*/ 403479 h 1085850"/>
                  <a:gd name="connsiteX2" fmla="*/ 929966 w 996095"/>
                  <a:gd name="connsiteY2" fmla="*/ 368417 h 1085850"/>
                  <a:gd name="connsiteX3" fmla="*/ 894905 w 996095"/>
                  <a:gd name="connsiteY3" fmla="*/ 388534 h 1085850"/>
                  <a:gd name="connsiteX4" fmla="*/ 834640 w 996095"/>
                  <a:gd name="connsiteY4" fmla="*/ 611162 h 1085850"/>
                  <a:gd name="connsiteX5" fmla="*/ 769260 w 996095"/>
                  <a:gd name="connsiteY5" fmla="*/ 375475 h 1085850"/>
                  <a:gd name="connsiteX6" fmla="*/ 748772 w 996095"/>
                  <a:gd name="connsiteY6" fmla="*/ 340643 h 1085850"/>
                  <a:gd name="connsiteX7" fmla="*/ 714111 w 996095"/>
                  <a:gd name="connsiteY7" fmla="*/ 360502 h 1085850"/>
                  <a:gd name="connsiteX8" fmla="*/ 342578 w 996095"/>
                  <a:gd name="connsiteY8" fmla="*/ 745236 h 1085850"/>
                  <a:gd name="connsiteX9" fmla="*/ 342578 w 996095"/>
                  <a:gd name="connsiteY9" fmla="*/ 583330 h 1085850"/>
                  <a:gd name="connsiteX10" fmla="*/ 619956 w 996095"/>
                  <a:gd name="connsiteY10" fmla="*/ 305953 h 1085850"/>
                  <a:gd name="connsiteX11" fmla="*/ 619942 w 996095"/>
                  <a:gd name="connsiteY11" fmla="*/ 265533 h 1085850"/>
                  <a:gd name="connsiteX12" fmla="*/ 579522 w 996095"/>
                  <a:gd name="connsiteY12" fmla="*/ 265547 h 1085850"/>
                  <a:gd name="connsiteX13" fmla="*/ 342550 w 996095"/>
                  <a:gd name="connsiteY13" fmla="*/ 502520 h 1085850"/>
                  <a:gd name="connsiteX14" fmla="*/ 342550 w 996095"/>
                  <a:gd name="connsiteY14" fmla="*/ 326155 h 1085850"/>
                  <a:gd name="connsiteX15" fmla="*/ 505627 w 996095"/>
                  <a:gd name="connsiteY15" fmla="*/ 163078 h 1085850"/>
                  <a:gd name="connsiteX16" fmla="*/ 504924 w 996095"/>
                  <a:gd name="connsiteY16" fmla="*/ 122672 h 1085850"/>
                  <a:gd name="connsiteX17" fmla="*/ 465222 w 996095"/>
                  <a:gd name="connsiteY17" fmla="*/ 122672 h 1085850"/>
                  <a:gd name="connsiteX18" fmla="*/ 342550 w 996095"/>
                  <a:gd name="connsiteY18" fmla="*/ 245345 h 1085850"/>
                  <a:gd name="connsiteX19" fmla="*/ 342550 w 996095"/>
                  <a:gd name="connsiteY19" fmla="*/ 28575 h 1085850"/>
                  <a:gd name="connsiteX20" fmla="*/ 313975 w 996095"/>
                  <a:gd name="connsiteY20" fmla="*/ 0 h 1085850"/>
                  <a:gd name="connsiteX21" fmla="*/ 285400 w 996095"/>
                  <a:gd name="connsiteY21" fmla="*/ 28575 h 1085850"/>
                  <a:gd name="connsiteX22" fmla="*/ 285400 w 996095"/>
                  <a:gd name="connsiteY22" fmla="*/ 245345 h 1085850"/>
                  <a:gd name="connsiteX23" fmla="*/ 162727 w 996095"/>
                  <a:gd name="connsiteY23" fmla="*/ 122672 h 1085850"/>
                  <a:gd name="connsiteX24" fmla="*/ 122322 w 996095"/>
                  <a:gd name="connsiteY24" fmla="*/ 123375 h 1085850"/>
                  <a:gd name="connsiteX25" fmla="*/ 122322 w 996095"/>
                  <a:gd name="connsiteY25" fmla="*/ 163078 h 1085850"/>
                  <a:gd name="connsiteX26" fmla="*/ 285400 w 996095"/>
                  <a:gd name="connsiteY26" fmla="*/ 326155 h 1085850"/>
                  <a:gd name="connsiteX27" fmla="*/ 285400 w 996095"/>
                  <a:gd name="connsiteY27" fmla="*/ 502520 h 1085850"/>
                  <a:gd name="connsiteX28" fmla="*/ 48427 w 996095"/>
                  <a:gd name="connsiteY28" fmla="*/ 265547 h 1085850"/>
                  <a:gd name="connsiteX29" fmla="*/ 8022 w 996095"/>
                  <a:gd name="connsiteY29" fmla="*/ 266250 h 1085850"/>
                  <a:gd name="connsiteX30" fmla="*/ 8022 w 996095"/>
                  <a:gd name="connsiteY30" fmla="*/ 305953 h 1085850"/>
                  <a:gd name="connsiteX31" fmla="*/ 285400 w 996095"/>
                  <a:gd name="connsiteY31" fmla="*/ 583330 h 1085850"/>
                  <a:gd name="connsiteX32" fmla="*/ 285400 w 996095"/>
                  <a:gd name="connsiteY32" fmla="*/ 745236 h 1085850"/>
                  <a:gd name="connsiteX33" fmla="*/ 313918 w 996095"/>
                  <a:gd name="connsiteY33" fmla="*/ 1085850 h 1085850"/>
                  <a:gd name="connsiteX34" fmla="*/ 171043 w 996095"/>
                  <a:gd name="connsiteY34" fmla="*/ 942975 h 1085850"/>
                  <a:gd name="connsiteX35" fmla="*/ 313918 w 996095"/>
                  <a:gd name="connsiteY35" fmla="*/ 800100 h 1085850"/>
                  <a:gd name="connsiteX36" fmla="*/ 456793 w 996095"/>
                  <a:gd name="connsiteY36" fmla="*/ 942975 h 1085850"/>
                  <a:gd name="connsiteX37" fmla="*/ 313918 w 996095"/>
                  <a:gd name="connsiteY37" fmla="*/ 1085850 h 1085850"/>
                  <a:gd name="connsiteX0" fmla="*/ 285400 w 929966"/>
                  <a:gd name="connsiteY0" fmla="*/ 745236 h 1085850"/>
                  <a:gd name="connsiteX1" fmla="*/ 929966 w 929966"/>
                  <a:gd name="connsiteY1" fmla="*/ 368417 h 1085850"/>
                  <a:gd name="connsiteX2" fmla="*/ 894905 w 929966"/>
                  <a:gd name="connsiteY2" fmla="*/ 388534 h 1085850"/>
                  <a:gd name="connsiteX3" fmla="*/ 834640 w 929966"/>
                  <a:gd name="connsiteY3" fmla="*/ 611162 h 1085850"/>
                  <a:gd name="connsiteX4" fmla="*/ 769260 w 929966"/>
                  <a:gd name="connsiteY4" fmla="*/ 375475 h 1085850"/>
                  <a:gd name="connsiteX5" fmla="*/ 748772 w 929966"/>
                  <a:gd name="connsiteY5" fmla="*/ 340643 h 1085850"/>
                  <a:gd name="connsiteX6" fmla="*/ 714111 w 929966"/>
                  <a:gd name="connsiteY6" fmla="*/ 360502 h 1085850"/>
                  <a:gd name="connsiteX7" fmla="*/ 342578 w 929966"/>
                  <a:gd name="connsiteY7" fmla="*/ 745236 h 1085850"/>
                  <a:gd name="connsiteX8" fmla="*/ 342578 w 929966"/>
                  <a:gd name="connsiteY8" fmla="*/ 583330 h 1085850"/>
                  <a:gd name="connsiteX9" fmla="*/ 619956 w 929966"/>
                  <a:gd name="connsiteY9" fmla="*/ 305953 h 1085850"/>
                  <a:gd name="connsiteX10" fmla="*/ 619942 w 929966"/>
                  <a:gd name="connsiteY10" fmla="*/ 265533 h 1085850"/>
                  <a:gd name="connsiteX11" fmla="*/ 579522 w 929966"/>
                  <a:gd name="connsiteY11" fmla="*/ 265547 h 1085850"/>
                  <a:gd name="connsiteX12" fmla="*/ 342550 w 929966"/>
                  <a:gd name="connsiteY12" fmla="*/ 502520 h 1085850"/>
                  <a:gd name="connsiteX13" fmla="*/ 342550 w 929966"/>
                  <a:gd name="connsiteY13" fmla="*/ 326155 h 1085850"/>
                  <a:gd name="connsiteX14" fmla="*/ 505627 w 929966"/>
                  <a:gd name="connsiteY14" fmla="*/ 163078 h 1085850"/>
                  <a:gd name="connsiteX15" fmla="*/ 504924 w 929966"/>
                  <a:gd name="connsiteY15" fmla="*/ 122672 h 1085850"/>
                  <a:gd name="connsiteX16" fmla="*/ 465222 w 929966"/>
                  <a:gd name="connsiteY16" fmla="*/ 122672 h 1085850"/>
                  <a:gd name="connsiteX17" fmla="*/ 342550 w 929966"/>
                  <a:gd name="connsiteY17" fmla="*/ 245345 h 1085850"/>
                  <a:gd name="connsiteX18" fmla="*/ 342550 w 929966"/>
                  <a:gd name="connsiteY18" fmla="*/ 28575 h 1085850"/>
                  <a:gd name="connsiteX19" fmla="*/ 313975 w 929966"/>
                  <a:gd name="connsiteY19" fmla="*/ 0 h 1085850"/>
                  <a:gd name="connsiteX20" fmla="*/ 285400 w 929966"/>
                  <a:gd name="connsiteY20" fmla="*/ 28575 h 1085850"/>
                  <a:gd name="connsiteX21" fmla="*/ 285400 w 929966"/>
                  <a:gd name="connsiteY21" fmla="*/ 245345 h 1085850"/>
                  <a:gd name="connsiteX22" fmla="*/ 162727 w 929966"/>
                  <a:gd name="connsiteY22" fmla="*/ 122672 h 1085850"/>
                  <a:gd name="connsiteX23" fmla="*/ 122322 w 929966"/>
                  <a:gd name="connsiteY23" fmla="*/ 123375 h 1085850"/>
                  <a:gd name="connsiteX24" fmla="*/ 122322 w 929966"/>
                  <a:gd name="connsiteY24" fmla="*/ 163078 h 1085850"/>
                  <a:gd name="connsiteX25" fmla="*/ 285400 w 929966"/>
                  <a:gd name="connsiteY25" fmla="*/ 326155 h 1085850"/>
                  <a:gd name="connsiteX26" fmla="*/ 285400 w 929966"/>
                  <a:gd name="connsiteY26" fmla="*/ 502520 h 1085850"/>
                  <a:gd name="connsiteX27" fmla="*/ 48427 w 929966"/>
                  <a:gd name="connsiteY27" fmla="*/ 265547 h 1085850"/>
                  <a:gd name="connsiteX28" fmla="*/ 8022 w 929966"/>
                  <a:gd name="connsiteY28" fmla="*/ 266250 h 1085850"/>
                  <a:gd name="connsiteX29" fmla="*/ 8022 w 929966"/>
                  <a:gd name="connsiteY29" fmla="*/ 305953 h 1085850"/>
                  <a:gd name="connsiteX30" fmla="*/ 285400 w 929966"/>
                  <a:gd name="connsiteY30" fmla="*/ 583330 h 1085850"/>
                  <a:gd name="connsiteX31" fmla="*/ 285400 w 929966"/>
                  <a:gd name="connsiteY31" fmla="*/ 745236 h 1085850"/>
                  <a:gd name="connsiteX32" fmla="*/ 313918 w 929966"/>
                  <a:gd name="connsiteY32" fmla="*/ 1085850 h 1085850"/>
                  <a:gd name="connsiteX33" fmla="*/ 171043 w 929966"/>
                  <a:gd name="connsiteY33" fmla="*/ 942975 h 1085850"/>
                  <a:gd name="connsiteX34" fmla="*/ 313918 w 929966"/>
                  <a:gd name="connsiteY34" fmla="*/ 800100 h 1085850"/>
                  <a:gd name="connsiteX35" fmla="*/ 456793 w 929966"/>
                  <a:gd name="connsiteY35" fmla="*/ 942975 h 1085850"/>
                  <a:gd name="connsiteX36" fmla="*/ 313918 w 929966"/>
                  <a:gd name="connsiteY36" fmla="*/ 1085850 h 1085850"/>
                  <a:gd name="connsiteX0" fmla="*/ 285400 w 894905"/>
                  <a:gd name="connsiteY0" fmla="*/ 745236 h 1085850"/>
                  <a:gd name="connsiteX1" fmla="*/ 894905 w 894905"/>
                  <a:gd name="connsiteY1" fmla="*/ 388534 h 1085850"/>
                  <a:gd name="connsiteX2" fmla="*/ 834640 w 894905"/>
                  <a:gd name="connsiteY2" fmla="*/ 611162 h 1085850"/>
                  <a:gd name="connsiteX3" fmla="*/ 769260 w 894905"/>
                  <a:gd name="connsiteY3" fmla="*/ 375475 h 1085850"/>
                  <a:gd name="connsiteX4" fmla="*/ 748772 w 894905"/>
                  <a:gd name="connsiteY4" fmla="*/ 340643 h 1085850"/>
                  <a:gd name="connsiteX5" fmla="*/ 714111 w 894905"/>
                  <a:gd name="connsiteY5" fmla="*/ 360502 h 1085850"/>
                  <a:gd name="connsiteX6" fmla="*/ 342578 w 894905"/>
                  <a:gd name="connsiteY6" fmla="*/ 745236 h 1085850"/>
                  <a:gd name="connsiteX7" fmla="*/ 342578 w 894905"/>
                  <a:gd name="connsiteY7" fmla="*/ 583330 h 1085850"/>
                  <a:gd name="connsiteX8" fmla="*/ 619956 w 894905"/>
                  <a:gd name="connsiteY8" fmla="*/ 305953 h 1085850"/>
                  <a:gd name="connsiteX9" fmla="*/ 619942 w 894905"/>
                  <a:gd name="connsiteY9" fmla="*/ 265533 h 1085850"/>
                  <a:gd name="connsiteX10" fmla="*/ 579522 w 894905"/>
                  <a:gd name="connsiteY10" fmla="*/ 265547 h 1085850"/>
                  <a:gd name="connsiteX11" fmla="*/ 342550 w 894905"/>
                  <a:gd name="connsiteY11" fmla="*/ 502520 h 1085850"/>
                  <a:gd name="connsiteX12" fmla="*/ 342550 w 894905"/>
                  <a:gd name="connsiteY12" fmla="*/ 326155 h 1085850"/>
                  <a:gd name="connsiteX13" fmla="*/ 505627 w 894905"/>
                  <a:gd name="connsiteY13" fmla="*/ 163078 h 1085850"/>
                  <a:gd name="connsiteX14" fmla="*/ 504924 w 894905"/>
                  <a:gd name="connsiteY14" fmla="*/ 122672 h 1085850"/>
                  <a:gd name="connsiteX15" fmla="*/ 465222 w 894905"/>
                  <a:gd name="connsiteY15" fmla="*/ 122672 h 1085850"/>
                  <a:gd name="connsiteX16" fmla="*/ 342550 w 894905"/>
                  <a:gd name="connsiteY16" fmla="*/ 245345 h 1085850"/>
                  <a:gd name="connsiteX17" fmla="*/ 342550 w 894905"/>
                  <a:gd name="connsiteY17" fmla="*/ 28575 h 1085850"/>
                  <a:gd name="connsiteX18" fmla="*/ 313975 w 894905"/>
                  <a:gd name="connsiteY18" fmla="*/ 0 h 1085850"/>
                  <a:gd name="connsiteX19" fmla="*/ 285400 w 894905"/>
                  <a:gd name="connsiteY19" fmla="*/ 28575 h 1085850"/>
                  <a:gd name="connsiteX20" fmla="*/ 285400 w 894905"/>
                  <a:gd name="connsiteY20" fmla="*/ 245345 h 1085850"/>
                  <a:gd name="connsiteX21" fmla="*/ 162727 w 894905"/>
                  <a:gd name="connsiteY21" fmla="*/ 122672 h 1085850"/>
                  <a:gd name="connsiteX22" fmla="*/ 122322 w 894905"/>
                  <a:gd name="connsiteY22" fmla="*/ 123375 h 1085850"/>
                  <a:gd name="connsiteX23" fmla="*/ 122322 w 894905"/>
                  <a:gd name="connsiteY23" fmla="*/ 163078 h 1085850"/>
                  <a:gd name="connsiteX24" fmla="*/ 285400 w 894905"/>
                  <a:gd name="connsiteY24" fmla="*/ 326155 h 1085850"/>
                  <a:gd name="connsiteX25" fmla="*/ 285400 w 894905"/>
                  <a:gd name="connsiteY25" fmla="*/ 502520 h 1085850"/>
                  <a:gd name="connsiteX26" fmla="*/ 48427 w 894905"/>
                  <a:gd name="connsiteY26" fmla="*/ 265547 h 1085850"/>
                  <a:gd name="connsiteX27" fmla="*/ 8022 w 894905"/>
                  <a:gd name="connsiteY27" fmla="*/ 266250 h 1085850"/>
                  <a:gd name="connsiteX28" fmla="*/ 8022 w 894905"/>
                  <a:gd name="connsiteY28" fmla="*/ 305953 h 1085850"/>
                  <a:gd name="connsiteX29" fmla="*/ 285400 w 894905"/>
                  <a:gd name="connsiteY29" fmla="*/ 583330 h 1085850"/>
                  <a:gd name="connsiteX30" fmla="*/ 285400 w 894905"/>
                  <a:gd name="connsiteY30" fmla="*/ 745236 h 1085850"/>
                  <a:gd name="connsiteX31" fmla="*/ 313918 w 894905"/>
                  <a:gd name="connsiteY31" fmla="*/ 1085850 h 1085850"/>
                  <a:gd name="connsiteX32" fmla="*/ 171043 w 894905"/>
                  <a:gd name="connsiteY32" fmla="*/ 942975 h 1085850"/>
                  <a:gd name="connsiteX33" fmla="*/ 313918 w 894905"/>
                  <a:gd name="connsiteY33" fmla="*/ 800100 h 1085850"/>
                  <a:gd name="connsiteX34" fmla="*/ 456793 w 894905"/>
                  <a:gd name="connsiteY34" fmla="*/ 942975 h 1085850"/>
                  <a:gd name="connsiteX35" fmla="*/ 313918 w 894905"/>
                  <a:gd name="connsiteY35" fmla="*/ 1085850 h 1085850"/>
                  <a:gd name="connsiteX0" fmla="*/ 285400 w 834640"/>
                  <a:gd name="connsiteY0" fmla="*/ 745236 h 1085850"/>
                  <a:gd name="connsiteX1" fmla="*/ 834640 w 834640"/>
                  <a:gd name="connsiteY1" fmla="*/ 611162 h 1085850"/>
                  <a:gd name="connsiteX2" fmla="*/ 769260 w 834640"/>
                  <a:gd name="connsiteY2" fmla="*/ 375475 h 1085850"/>
                  <a:gd name="connsiteX3" fmla="*/ 748772 w 834640"/>
                  <a:gd name="connsiteY3" fmla="*/ 340643 h 1085850"/>
                  <a:gd name="connsiteX4" fmla="*/ 714111 w 834640"/>
                  <a:gd name="connsiteY4" fmla="*/ 360502 h 1085850"/>
                  <a:gd name="connsiteX5" fmla="*/ 342578 w 834640"/>
                  <a:gd name="connsiteY5" fmla="*/ 745236 h 1085850"/>
                  <a:gd name="connsiteX6" fmla="*/ 342578 w 834640"/>
                  <a:gd name="connsiteY6" fmla="*/ 583330 h 1085850"/>
                  <a:gd name="connsiteX7" fmla="*/ 619956 w 834640"/>
                  <a:gd name="connsiteY7" fmla="*/ 305953 h 1085850"/>
                  <a:gd name="connsiteX8" fmla="*/ 619942 w 834640"/>
                  <a:gd name="connsiteY8" fmla="*/ 265533 h 1085850"/>
                  <a:gd name="connsiteX9" fmla="*/ 579522 w 834640"/>
                  <a:gd name="connsiteY9" fmla="*/ 265547 h 1085850"/>
                  <a:gd name="connsiteX10" fmla="*/ 342550 w 834640"/>
                  <a:gd name="connsiteY10" fmla="*/ 502520 h 1085850"/>
                  <a:gd name="connsiteX11" fmla="*/ 342550 w 834640"/>
                  <a:gd name="connsiteY11" fmla="*/ 326155 h 1085850"/>
                  <a:gd name="connsiteX12" fmla="*/ 505627 w 834640"/>
                  <a:gd name="connsiteY12" fmla="*/ 163078 h 1085850"/>
                  <a:gd name="connsiteX13" fmla="*/ 504924 w 834640"/>
                  <a:gd name="connsiteY13" fmla="*/ 122672 h 1085850"/>
                  <a:gd name="connsiteX14" fmla="*/ 465222 w 834640"/>
                  <a:gd name="connsiteY14" fmla="*/ 122672 h 1085850"/>
                  <a:gd name="connsiteX15" fmla="*/ 342550 w 834640"/>
                  <a:gd name="connsiteY15" fmla="*/ 245345 h 1085850"/>
                  <a:gd name="connsiteX16" fmla="*/ 342550 w 834640"/>
                  <a:gd name="connsiteY16" fmla="*/ 28575 h 1085850"/>
                  <a:gd name="connsiteX17" fmla="*/ 313975 w 834640"/>
                  <a:gd name="connsiteY17" fmla="*/ 0 h 1085850"/>
                  <a:gd name="connsiteX18" fmla="*/ 285400 w 834640"/>
                  <a:gd name="connsiteY18" fmla="*/ 28575 h 1085850"/>
                  <a:gd name="connsiteX19" fmla="*/ 285400 w 834640"/>
                  <a:gd name="connsiteY19" fmla="*/ 245345 h 1085850"/>
                  <a:gd name="connsiteX20" fmla="*/ 162727 w 834640"/>
                  <a:gd name="connsiteY20" fmla="*/ 122672 h 1085850"/>
                  <a:gd name="connsiteX21" fmla="*/ 122322 w 834640"/>
                  <a:gd name="connsiteY21" fmla="*/ 123375 h 1085850"/>
                  <a:gd name="connsiteX22" fmla="*/ 122322 w 834640"/>
                  <a:gd name="connsiteY22" fmla="*/ 163078 h 1085850"/>
                  <a:gd name="connsiteX23" fmla="*/ 285400 w 834640"/>
                  <a:gd name="connsiteY23" fmla="*/ 326155 h 1085850"/>
                  <a:gd name="connsiteX24" fmla="*/ 285400 w 834640"/>
                  <a:gd name="connsiteY24" fmla="*/ 502520 h 1085850"/>
                  <a:gd name="connsiteX25" fmla="*/ 48427 w 834640"/>
                  <a:gd name="connsiteY25" fmla="*/ 265547 h 1085850"/>
                  <a:gd name="connsiteX26" fmla="*/ 8022 w 834640"/>
                  <a:gd name="connsiteY26" fmla="*/ 266250 h 1085850"/>
                  <a:gd name="connsiteX27" fmla="*/ 8022 w 834640"/>
                  <a:gd name="connsiteY27" fmla="*/ 305953 h 1085850"/>
                  <a:gd name="connsiteX28" fmla="*/ 285400 w 834640"/>
                  <a:gd name="connsiteY28" fmla="*/ 583330 h 1085850"/>
                  <a:gd name="connsiteX29" fmla="*/ 285400 w 834640"/>
                  <a:gd name="connsiteY29" fmla="*/ 745236 h 1085850"/>
                  <a:gd name="connsiteX30" fmla="*/ 313918 w 834640"/>
                  <a:gd name="connsiteY30" fmla="*/ 1085850 h 1085850"/>
                  <a:gd name="connsiteX31" fmla="*/ 171043 w 834640"/>
                  <a:gd name="connsiteY31" fmla="*/ 942975 h 1085850"/>
                  <a:gd name="connsiteX32" fmla="*/ 313918 w 834640"/>
                  <a:gd name="connsiteY32" fmla="*/ 800100 h 1085850"/>
                  <a:gd name="connsiteX33" fmla="*/ 456793 w 834640"/>
                  <a:gd name="connsiteY33" fmla="*/ 942975 h 1085850"/>
                  <a:gd name="connsiteX34" fmla="*/ 313918 w 834640"/>
                  <a:gd name="connsiteY34" fmla="*/ 1085850 h 1085850"/>
                  <a:gd name="connsiteX0" fmla="*/ 285400 w 834640"/>
                  <a:gd name="connsiteY0" fmla="*/ 745236 h 1085850"/>
                  <a:gd name="connsiteX1" fmla="*/ 834640 w 834640"/>
                  <a:gd name="connsiteY1" fmla="*/ 611162 h 1085850"/>
                  <a:gd name="connsiteX2" fmla="*/ 748772 w 834640"/>
                  <a:gd name="connsiteY2" fmla="*/ 340643 h 1085850"/>
                  <a:gd name="connsiteX3" fmla="*/ 714111 w 834640"/>
                  <a:gd name="connsiteY3" fmla="*/ 360502 h 1085850"/>
                  <a:gd name="connsiteX4" fmla="*/ 342578 w 834640"/>
                  <a:gd name="connsiteY4" fmla="*/ 745236 h 1085850"/>
                  <a:gd name="connsiteX5" fmla="*/ 342578 w 834640"/>
                  <a:gd name="connsiteY5" fmla="*/ 583330 h 1085850"/>
                  <a:gd name="connsiteX6" fmla="*/ 619956 w 834640"/>
                  <a:gd name="connsiteY6" fmla="*/ 305953 h 1085850"/>
                  <a:gd name="connsiteX7" fmla="*/ 619942 w 834640"/>
                  <a:gd name="connsiteY7" fmla="*/ 265533 h 1085850"/>
                  <a:gd name="connsiteX8" fmla="*/ 579522 w 834640"/>
                  <a:gd name="connsiteY8" fmla="*/ 265547 h 1085850"/>
                  <a:gd name="connsiteX9" fmla="*/ 342550 w 834640"/>
                  <a:gd name="connsiteY9" fmla="*/ 502520 h 1085850"/>
                  <a:gd name="connsiteX10" fmla="*/ 342550 w 834640"/>
                  <a:gd name="connsiteY10" fmla="*/ 326155 h 1085850"/>
                  <a:gd name="connsiteX11" fmla="*/ 505627 w 834640"/>
                  <a:gd name="connsiteY11" fmla="*/ 163078 h 1085850"/>
                  <a:gd name="connsiteX12" fmla="*/ 504924 w 834640"/>
                  <a:gd name="connsiteY12" fmla="*/ 122672 h 1085850"/>
                  <a:gd name="connsiteX13" fmla="*/ 465222 w 834640"/>
                  <a:gd name="connsiteY13" fmla="*/ 122672 h 1085850"/>
                  <a:gd name="connsiteX14" fmla="*/ 342550 w 834640"/>
                  <a:gd name="connsiteY14" fmla="*/ 245345 h 1085850"/>
                  <a:gd name="connsiteX15" fmla="*/ 342550 w 834640"/>
                  <a:gd name="connsiteY15" fmla="*/ 28575 h 1085850"/>
                  <a:gd name="connsiteX16" fmla="*/ 313975 w 834640"/>
                  <a:gd name="connsiteY16" fmla="*/ 0 h 1085850"/>
                  <a:gd name="connsiteX17" fmla="*/ 285400 w 834640"/>
                  <a:gd name="connsiteY17" fmla="*/ 28575 h 1085850"/>
                  <a:gd name="connsiteX18" fmla="*/ 285400 w 834640"/>
                  <a:gd name="connsiteY18" fmla="*/ 245345 h 1085850"/>
                  <a:gd name="connsiteX19" fmla="*/ 162727 w 834640"/>
                  <a:gd name="connsiteY19" fmla="*/ 122672 h 1085850"/>
                  <a:gd name="connsiteX20" fmla="*/ 122322 w 834640"/>
                  <a:gd name="connsiteY20" fmla="*/ 123375 h 1085850"/>
                  <a:gd name="connsiteX21" fmla="*/ 122322 w 834640"/>
                  <a:gd name="connsiteY21" fmla="*/ 163078 h 1085850"/>
                  <a:gd name="connsiteX22" fmla="*/ 285400 w 834640"/>
                  <a:gd name="connsiteY22" fmla="*/ 326155 h 1085850"/>
                  <a:gd name="connsiteX23" fmla="*/ 285400 w 834640"/>
                  <a:gd name="connsiteY23" fmla="*/ 502520 h 1085850"/>
                  <a:gd name="connsiteX24" fmla="*/ 48427 w 834640"/>
                  <a:gd name="connsiteY24" fmla="*/ 265547 h 1085850"/>
                  <a:gd name="connsiteX25" fmla="*/ 8022 w 834640"/>
                  <a:gd name="connsiteY25" fmla="*/ 266250 h 1085850"/>
                  <a:gd name="connsiteX26" fmla="*/ 8022 w 834640"/>
                  <a:gd name="connsiteY26" fmla="*/ 305953 h 1085850"/>
                  <a:gd name="connsiteX27" fmla="*/ 285400 w 834640"/>
                  <a:gd name="connsiteY27" fmla="*/ 583330 h 1085850"/>
                  <a:gd name="connsiteX28" fmla="*/ 285400 w 834640"/>
                  <a:gd name="connsiteY28" fmla="*/ 745236 h 1085850"/>
                  <a:gd name="connsiteX29" fmla="*/ 313918 w 834640"/>
                  <a:gd name="connsiteY29" fmla="*/ 1085850 h 1085850"/>
                  <a:gd name="connsiteX30" fmla="*/ 171043 w 834640"/>
                  <a:gd name="connsiteY30" fmla="*/ 942975 h 1085850"/>
                  <a:gd name="connsiteX31" fmla="*/ 313918 w 834640"/>
                  <a:gd name="connsiteY31" fmla="*/ 800100 h 1085850"/>
                  <a:gd name="connsiteX32" fmla="*/ 456793 w 834640"/>
                  <a:gd name="connsiteY32" fmla="*/ 942975 h 1085850"/>
                  <a:gd name="connsiteX33" fmla="*/ 313918 w 834640"/>
                  <a:gd name="connsiteY33" fmla="*/ 1085850 h 1085850"/>
                  <a:gd name="connsiteX0" fmla="*/ 285400 w 834640"/>
                  <a:gd name="connsiteY0" fmla="*/ 745236 h 1085850"/>
                  <a:gd name="connsiteX1" fmla="*/ 834640 w 834640"/>
                  <a:gd name="connsiteY1" fmla="*/ 611162 h 1085850"/>
                  <a:gd name="connsiteX2" fmla="*/ 714111 w 834640"/>
                  <a:gd name="connsiteY2" fmla="*/ 360502 h 1085850"/>
                  <a:gd name="connsiteX3" fmla="*/ 342578 w 834640"/>
                  <a:gd name="connsiteY3" fmla="*/ 745236 h 1085850"/>
                  <a:gd name="connsiteX4" fmla="*/ 342578 w 834640"/>
                  <a:gd name="connsiteY4" fmla="*/ 583330 h 1085850"/>
                  <a:gd name="connsiteX5" fmla="*/ 619956 w 834640"/>
                  <a:gd name="connsiteY5" fmla="*/ 305953 h 1085850"/>
                  <a:gd name="connsiteX6" fmla="*/ 619942 w 834640"/>
                  <a:gd name="connsiteY6" fmla="*/ 265533 h 1085850"/>
                  <a:gd name="connsiteX7" fmla="*/ 579522 w 834640"/>
                  <a:gd name="connsiteY7" fmla="*/ 265547 h 1085850"/>
                  <a:gd name="connsiteX8" fmla="*/ 342550 w 834640"/>
                  <a:gd name="connsiteY8" fmla="*/ 502520 h 1085850"/>
                  <a:gd name="connsiteX9" fmla="*/ 342550 w 834640"/>
                  <a:gd name="connsiteY9" fmla="*/ 326155 h 1085850"/>
                  <a:gd name="connsiteX10" fmla="*/ 505627 w 834640"/>
                  <a:gd name="connsiteY10" fmla="*/ 163078 h 1085850"/>
                  <a:gd name="connsiteX11" fmla="*/ 504924 w 834640"/>
                  <a:gd name="connsiteY11" fmla="*/ 122672 h 1085850"/>
                  <a:gd name="connsiteX12" fmla="*/ 465222 w 834640"/>
                  <a:gd name="connsiteY12" fmla="*/ 122672 h 1085850"/>
                  <a:gd name="connsiteX13" fmla="*/ 342550 w 834640"/>
                  <a:gd name="connsiteY13" fmla="*/ 245345 h 1085850"/>
                  <a:gd name="connsiteX14" fmla="*/ 342550 w 834640"/>
                  <a:gd name="connsiteY14" fmla="*/ 28575 h 1085850"/>
                  <a:gd name="connsiteX15" fmla="*/ 313975 w 834640"/>
                  <a:gd name="connsiteY15" fmla="*/ 0 h 1085850"/>
                  <a:gd name="connsiteX16" fmla="*/ 285400 w 834640"/>
                  <a:gd name="connsiteY16" fmla="*/ 28575 h 1085850"/>
                  <a:gd name="connsiteX17" fmla="*/ 285400 w 834640"/>
                  <a:gd name="connsiteY17" fmla="*/ 245345 h 1085850"/>
                  <a:gd name="connsiteX18" fmla="*/ 162727 w 834640"/>
                  <a:gd name="connsiteY18" fmla="*/ 122672 h 1085850"/>
                  <a:gd name="connsiteX19" fmla="*/ 122322 w 834640"/>
                  <a:gd name="connsiteY19" fmla="*/ 123375 h 1085850"/>
                  <a:gd name="connsiteX20" fmla="*/ 122322 w 834640"/>
                  <a:gd name="connsiteY20" fmla="*/ 163078 h 1085850"/>
                  <a:gd name="connsiteX21" fmla="*/ 285400 w 834640"/>
                  <a:gd name="connsiteY21" fmla="*/ 326155 h 1085850"/>
                  <a:gd name="connsiteX22" fmla="*/ 285400 w 834640"/>
                  <a:gd name="connsiteY22" fmla="*/ 502520 h 1085850"/>
                  <a:gd name="connsiteX23" fmla="*/ 48427 w 834640"/>
                  <a:gd name="connsiteY23" fmla="*/ 265547 h 1085850"/>
                  <a:gd name="connsiteX24" fmla="*/ 8022 w 834640"/>
                  <a:gd name="connsiteY24" fmla="*/ 266250 h 1085850"/>
                  <a:gd name="connsiteX25" fmla="*/ 8022 w 834640"/>
                  <a:gd name="connsiteY25" fmla="*/ 305953 h 1085850"/>
                  <a:gd name="connsiteX26" fmla="*/ 285400 w 834640"/>
                  <a:gd name="connsiteY26" fmla="*/ 583330 h 1085850"/>
                  <a:gd name="connsiteX27" fmla="*/ 285400 w 834640"/>
                  <a:gd name="connsiteY27" fmla="*/ 745236 h 1085850"/>
                  <a:gd name="connsiteX28" fmla="*/ 313918 w 834640"/>
                  <a:gd name="connsiteY28" fmla="*/ 1085850 h 1085850"/>
                  <a:gd name="connsiteX29" fmla="*/ 171043 w 834640"/>
                  <a:gd name="connsiteY29" fmla="*/ 942975 h 1085850"/>
                  <a:gd name="connsiteX30" fmla="*/ 313918 w 834640"/>
                  <a:gd name="connsiteY30" fmla="*/ 800100 h 1085850"/>
                  <a:gd name="connsiteX31" fmla="*/ 456793 w 834640"/>
                  <a:gd name="connsiteY31" fmla="*/ 942975 h 1085850"/>
                  <a:gd name="connsiteX32" fmla="*/ 313918 w 834640"/>
                  <a:gd name="connsiteY32" fmla="*/ 1085850 h 1085850"/>
                  <a:gd name="connsiteX0" fmla="*/ 285400 w 834640"/>
                  <a:gd name="connsiteY0" fmla="*/ 745236 h 1085850"/>
                  <a:gd name="connsiteX1" fmla="*/ 834640 w 834640"/>
                  <a:gd name="connsiteY1" fmla="*/ 611162 h 1085850"/>
                  <a:gd name="connsiteX2" fmla="*/ 342578 w 834640"/>
                  <a:gd name="connsiteY2" fmla="*/ 745236 h 1085850"/>
                  <a:gd name="connsiteX3" fmla="*/ 342578 w 834640"/>
                  <a:gd name="connsiteY3" fmla="*/ 583330 h 1085850"/>
                  <a:gd name="connsiteX4" fmla="*/ 619956 w 834640"/>
                  <a:gd name="connsiteY4" fmla="*/ 305953 h 1085850"/>
                  <a:gd name="connsiteX5" fmla="*/ 619942 w 834640"/>
                  <a:gd name="connsiteY5" fmla="*/ 265533 h 1085850"/>
                  <a:gd name="connsiteX6" fmla="*/ 579522 w 834640"/>
                  <a:gd name="connsiteY6" fmla="*/ 265547 h 1085850"/>
                  <a:gd name="connsiteX7" fmla="*/ 342550 w 834640"/>
                  <a:gd name="connsiteY7" fmla="*/ 502520 h 1085850"/>
                  <a:gd name="connsiteX8" fmla="*/ 342550 w 834640"/>
                  <a:gd name="connsiteY8" fmla="*/ 326155 h 1085850"/>
                  <a:gd name="connsiteX9" fmla="*/ 505627 w 834640"/>
                  <a:gd name="connsiteY9" fmla="*/ 163078 h 1085850"/>
                  <a:gd name="connsiteX10" fmla="*/ 504924 w 834640"/>
                  <a:gd name="connsiteY10" fmla="*/ 122672 h 1085850"/>
                  <a:gd name="connsiteX11" fmla="*/ 465222 w 834640"/>
                  <a:gd name="connsiteY11" fmla="*/ 122672 h 1085850"/>
                  <a:gd name="connsiteX12" fmla="*/ 342550 w 834640"/>
                  <a:gd name="connsiteY12" fmla="*/ 245345 h 1085850"/>
                  <a:gd name="connsiteX13" fmla="*/ 342550 w 834640"/>
                  <a:gd name="connsiteY13" fmla="*/ 28575 h 1085850"/>
                  <a:gd name="connsiteX14" fmla="*/ 313975 w 834640"/>
                  <a:gd name="connsiteY14" fmla="*/ 0 h 1085850"/>
                  <a:gd name="connsiteX15" fmla="*/ 285400 w 834640"/>
                  <a:gd name="connsiteY15" fmla="*/ 28575 h 1085850"/>
                  <a:gd name="connsiteX16" fmla="*/ 285400 w 834640"/>
                  <a:gd name="connsiteY16" fmla="*/ 245345 h 1085850"/>
                  <a:gd name="connsiteX17" fmla="*/ 162727 w 834640"/>
                  <a:gd name="connsiteY17" fmla="*/ 122672 h 1085850"/>
                  <a:gd name="connsiteX18" fmla="*/ 122322 w 834640"/>
                  <a:gd name="connsiteY18" fmla="*/ 123375 h 1085850"/>
                  <a:gd name="connsiteX19" fmla="*/ 122322 w 834640"/>
                  <a:gd name="connsiteY19" fmla="*/ 163078 h 1085850"/>
                  <a:gd name="connsiteX20" fmla="*/ 285400 w 834640"/>
                  <a:gd name="connsiteY20" fmla="*/ 326155 h 1085850"/>
                  <a:gd name="connsiteX21" fmla="*/ 285400 w 834640"/>
                  <a:gd name="connsiteY21" fmla="*/ 502520 h 1085850"/>
                  <a:gd name="connsiteX22" fmla="*/ 48427 w 834640"/>
                  <a:gd name="connsiteY22" fmla="*/ 265547 h 1085850"/>
                  <a:gd name="connsiteX23" fmla="*/ 8022 w 834640"/>
                  <a:gd name="connsiteY23" fmla="*/ 266250 h 1085850"/>
                  <a:gd name="connsiteX24" fmla="*/ 8022 w 834640"/>
                  <a:gd name="connsiteY24" fmla="*/ 305953 h 1085850"/>
                  <a:gd name="connsiteX25" fmla="*/ 285400 w 834640"/>
                  <a:gd name="connsiteY25" fmla="*/ 583330 h 1085850"/>
                  <a:gd name="connsiteX26" fmla="*/ 285400 w 834640"/>
                  <a:gd name="connsiteY26" fmla="*/ 745236 h 1085850"/>
                  <a:gd name="connsiteX27" fmla="*/ 313918 w 834640"/>
                  <a:gd name="connsiteY27" fmla="*/ 1085850 h 1085850"/>
                  <a:gd name="connsiteX28" fmla="*/ 171043 w 834640"/>
                  <a:gd name="connsiteY28" fmla="*/ 942975 h 1085850"/>
                  <a:gd name="connsiteX29" fmla="*/ 313918 w 834640"/>
                  <a:gd name="connsiteY29" fmla="*/ 800100 h 1085850"/>
                  <a:gd name="connsiteX30" fmla="*/ 456793 w 834640"/>
                  <a:gd name="connsiteY30" fmla="*/ 942975 h 1085850"/>
                  <a:gd name="connsiteX31" fmla="*/ 313918 w 834640"/>
                  <a:gd name="connsiteY31" fmla="*/ 1085850 h 1085850"/>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171043 w 628320"/>
                  <a:gd name="connsiteY27" fmla="*/ 942975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1087059"/>
                  <a:gd name="connsiteX1" fmla="*/ 342578 w 628320"/>
                  <a:gd name="connsiteY1" fmla="*/ 745236 h 1087059"/>
                  <a:gd name="connsiteX2" fmla="*/ 342578 w 628320"/>
                  <a:gd name="connsiteY2" fmla="*/ 583330 h 1087059"/>
                  <a:gd name="connsiteX3" fmla="*/ 619956 w 628320"/>
                  <a:gd name="connsiteY3" fmla="*/ 305953 h 1087059"/>
                  <a:gd name="connsiteX4" fmla="*/ 619942 w 628320"/>
                  <a:gd name="connsiteY4" fmla="*/ 265533 h 1087059"/>
                  <a:gd name="connsiteX5" fmla="*/ 579522 w 628320"/>
                  <a:gd name="connsiteY5" fmla="*/ 265547 h 1087059"/>
                  <a:gd name="connsiteX6" fmla="*/ 342550 w 628320"/>
                  <a:gd name="connsiteY6" fmla="*/ 502520 h 1087059"/>
                  <a:gd name="connsiteX7" fmla="*/ 342550 w 628320"/>
                  <a:gd name="connsiteY7" fmla="*/ 326155 h 1087059"/>
                  <a:gd name="connsiteX8" fmla="*/ 505627 w 628320"/>
                  <a:gd name="connsiteY8" fmla="*/ 163078 h 1087059"/>
                  <a:gd name="connsiteX9" fmla="*/ 504924 w 628320"/>
                  <a:gd name="connsiteY9" fmla="*/ 122672 h 1087059"/>
                  <a:gd name="connsiteX10" fmla="*/ 465222 w 628320"/>
                  <a:gd name="connsiteY10" fmla="*/ 122672 h 1087059"/>
                  <a:gd name="connsiteX11" fmla="*/ 342550 w 628320"/>
                  <a:gd name="connsiteY11" fmla="*/ 245345 h 1087059"/>
                  <a:gd name="connsiteX12" fmla="*/ 342550 w 628320"/>
                  <a:gd name="connsiteY12" fmla="*/ 28575 h 1087059"/>
                  <a:gd name="connsiteX13" fmla="*/ 313975 w 628320"/>
                  <a:gd name="connsiteY13" fmla="*/ 0 h 1087059"/>
                  <a:gd name="connsiteX14" fmla="*/ 285400 w 628320"/>
                  <a:gd name="connsiteY14" fmla="*/ 28575 h 1087059"/>
                  <a:gd name="connsiteX15" fmla="*/ 285400 w 628320"/>
                  <a:gd name="connsiteY15" fmla="*/ 245345 h 1087059"/>
                  <a:gd name="connsiteX16" fmla="*/ 162727 w 628320"/>
                  <a:gd name="connsiteY16" fmla="*/ 122672 h 1087059"/>
                  <a:gd name="connsiteX17" fmla="*/ 122322 w 628320"/>
                  <a:gd name="connsiteY17" fmla="*/ 123375 h 1087059"/>
                  <a:gd name="connsiteX18" fmla="*/ 122322 w 628320"/>
                  <a:gd name="connsiteY18" fmla="*/ 163078 h 1087059"/>
                  <a:gd name="connsiteX19" fmla="*/ 285400 w 628320"/>
                  <a:gd name="connsiteY19" fmla="*/ 326155 h 1087059"/>
                  <a:gd name="connsiteX20" fmla="*/ 285400 w 628320"/>
                  <a:gd name="connsiteY20" fmla="*/ 502520 h 1087059"/>
                  <a:gd name="connsiteX21" fmla="*/ 48427 w 628320"/>
                  <a:gd name="connsiteY21" fmla="*/ 265547 h 1087059"/>
                  <a:gd name="connsiteX22" fmla="*/ 8022 w 628320"/>
                  <a:gd name="connsiteY22" fmla="*/ 266250 h 1087059"/>
                  <a:gd name="connsiteX23" fmla="*/ 8022 w 628320"/>
                  <a:gd name="connsiteY23" fmla="*/ 305953 h 1087059"/>
                  <a:gd name="connsiteX24" fmla="*/ 285400 w 628320"/>
                  <a:gd name="connsiteY24" fmla="*/ 583330 h 1087059"/>
                  <a:gd name="connsiteX25" fmla="*/ 285400 w 628320"/>
                  <a:gd name="connsiteY25" fmla="*/ 745236 h 1087059"/>
                  <a:gd name="connsiteX26" fmla="*/ 313918 w 628320"/>
                  <a:gd name="connsiteY26" fmla="*/ 1085850 h 1087059"/>
                  <a:gd name="connsiteX27" fmla="*/ 309902 w 628320"/>
                  <a:gd name="connsiteY27" fmla="*/ 1022323 h 1087059"/>
                  <a:gd name="connsiteX28" fmla="*/ 313918 w 628320"/>
                  <a:gd name="connsiteY28" fmla="*/ 800100 h 1087059"/>
                  <a:gd name="connsiteX29" fmla="*/ 456793 w 628320"/>
                  <a:gd name="connsiteY29" fmla="*/ 942975 h 1087059"/>
                  <a:gd name="connsiteX30" fmla="*/ 313918 w 628320"/>
                  <a:gd name="connsiteY30" fmla="*/ 1085850 h 1087059"/>
                  <a:gd name="connsiteX0" fmla="*/ 285400 w 628320"/>
                  <a:gd name="connsiteY0" fmla="*/ 745236 h 1085850"/>
                  <a:gd name="connsiteX1" fmla="*/ 342578 w 628320"/>
                  <a:gd name="connsiteY1" fmla="*/ 745236 h 1085850"/>
                  <a:gd name="connsiteX2" fmla="*/ 342578 w 628320"/>
                  <a:gd name="connsiteY2" fmla="*/ 583330 h 1085850"/>
                  <a:gd name="connsiteX3" fmla="*/ 619956 w 628320"/>
                  <a:gd name="connsiteY3" fmla="*/ 305953 h 1085850"/>
                  <a:gd name="connsiteX4" fmla="*/ 619942 w 628320"/>
                  <a:gd name="connsiteY4" fmla="*/ 265533 h 1085850"/>
                  <a:gd name="connsiteX5" fmla="*/ 579522 w 628320"/>
                  <a:gd name="connsiteY5" fmla="*/ 265547 h 1085850"/>
                  <a:gd name="connsiteX6" fmla="*/ 342550 w 628320"/>
                  <a:gd name="connsiteY6" fmla="*/ 502520 h 1085850"/>
                  <a:gd name="connsiteX7" fmla="*/ 342550 w 628320"/>
                  <a:gd name="connsiteY7" fmla="*/ 326155 h 1085850"/>
                  <a:gd name="connsiteX8" fmla="*/ 505627 w 628320"/>
                  <a:gd name="connsiteY8" fmla="*/ 163078 h 1085850"/>
                  <a:gd name="connsiteX9" fmla="*/ 504924 w 628320"/>
                  <a:gd name="connsiteY9" fmla="*/ 122672 h 1085850"/>
                  <a:gd name="connsiteX10" fmla="*/ 465222 w 628320"/>
                  <a:gd name="connsiteY10" fmla="*/ 122672 h 1085850"/>
                  <a:gd name="connsiteX11" fmla="*/ 342550 w 628320"/>
                  <a:gd name="connsiteY11" fmla="*/ 245345 h 1085850"/>
                  <a:gd name="connsiteX12" fmla="*/ 342550 w 628320"/>
                  <a:gd name="connsiteY12" fmla="*/ 28575 h 1085850"/>
                  <a:gd name="connsiteX13" fmla="*/ 313975 w 628320"/>
                  <a:gd name="connsiteY13" fmla="*/ 0 h 1085850"/>
                  <a:gd name="connsiteX14" fmla="*/ 285400 w 628320"/>
                  <a:gd name="connsiteY14" fmla="*/ 28575 h 1085850"/>
                  <a:gd name="connsiteX15" fmla="*/ 285400 w 628320"/>
                  <a:gd name="connsiteY15" fmla="*/ 245345 h 1085850"/>
                  <a:gd name="connsiteX16" fmla="*/ 162727 w 628320"/>
                  <a:gd name="connsiteY16" fmla="*/ 122672 h 1085850"/>
                  <a:gd name="connsiteX17" fmla="*/ 122322 w 628320"/>
                  <a:gd name="connsiteY17" fmla="*/ 123375 h 1085850"/>
                  <a:gd name="connsiteX18" fmla="*/ 122322 w 628320"/>
                  <a:gd name="connsiteY18" fmla="*/ 163078 h 1085850"/>
                  <a:gd name="connsiteX19" fmla="*/ 285400 w 628320"/>
                  <a:gd name="connsiteY19" fmla="*/ 326155 h 1085850"/>
                  <a:gd name="connsiteX20" fmla="*/ 285400 w 628320"/>
                  <a:gd name="connsiteY20" fmla="*/ 502520 h 1085850"/>
                  <a:gd name="connsiteX21" fmla="*/ 48427 w 628320"/>
                  <a:gd name="connsiteY21" fmla="*/ 265547 h 1085850"/>
                  <a:gd name="connsiteX22" fmla="*/ 8022 w 628320"/>
                  <a:gd name="connsiteY22" fmla="*/ 266250 h 1085850"/>
                  <a:gd name="connsiteX23" fmla="*/ 8022 w 628320"/>
                  <a:gd name="connsiteY23" fmla="*/ 305953 h 1085850"/>
                  <a:gd name="connsiteX24" fmla="*/ 285400 w 628320"/>
                  <a:gd name="connsiteY24" fmla="*/ 583330 h 1085850"/>
                  <a:gd name="connsiteX25" fmla="*/ 285400 w 628320"/>
                  <a:gd name="connsiteY25" fmla="*/ 745236 h 1085850"/>
                  <a:gd name="connsiteX26" fmla="*/ 313918 w 628320"/>
                  <a:gd name="connsiteY26" fmla="*/ 1085850 h 1085850"/>
                  <a:gd name="connsiteX27" fmla="*/ 428924 w 628320"/>
                  <a:gd name="connsiteY27" fmla="*/ 951477 h 1085850"/>
                  <a:gd name="connsiteX28" fmla="*/ 313918 w 628320"/>
                  <a:gd name="connsiteY28" fmla="*/ 800100 h 1085850"/>
                  <a:gd name="connsiteX29" fmla="*/ 456793 w 628320"/>
                  <a:gd name="connsiteY29" fmla="*/ 942975 h 1085850"/>
                  <a:gd name="connsiteX30" fmla="*/ 313918 w 628320"/>
                  <a:gd name="connsiteY30" fmla="*/ 1085850 h 1085850"/>
                  <a:gd name="connsiteX0" fmla="*/ 285400 w 628320"/>
                  <a:gd name="connsiteY0" fmla="*/ 745236 h 967055"/>
                  <a:gd name="connsiteX1" fmla="*/ 342578 w 628320"/>
                  <a:gd name="connsiteY1" fmla="*/ 745236 h 967055"/>
                  <a:gd name="connsiteX2" fmla="*/ 342578 w 628320"/>
                  <a:gd name="connsiteY2" fmla="*/ 583330 h 967055"/>
                  <a:gd name="connsiteX3" fmla="*/ 619956 w 628320"/>
                  <a:gd name="connsiteY3" fmla="*/ 305953 h 967055"/>
                  <a:gd name="connsiteX4" fmla="*/ 619942 w 628320"/>
                  <a:gd name="connsiteY4" fmla="*/ 265533 h 967055"/>
                  <a:gd name="connsiteX5" fmla="*/ 579522 w 628320"/>
                  <a:gd name="connsiteY5" fmla="*/ 265547 h 967055"/>
                  <a:gd name="connsiteX6" fmla="*/ 342550 w 628320"/>
                  <a:gd name="connsiteY6" fmla="*/ 502520 h 967055"/>
                  <a:gd name="connsiteX7" fmla="*/ 342550 w 628320"/>
                  <a:gd name="connsiteY7" fmla="*/ 326155 h 967055"/>
                  <a:gd name="connsiteX8" fmla="*/ 505627 w 628320"/>
                  <a:gd name="connsiteY8" fmla="*/ 163078 h 967055"/>
                  <a:gd name="connsiteX9" fmla="*/ 504924 w 628320"/>
                  <a:gd name="connsiteY9" fmla="*/ 122672 h 967055"/>
                  <a:gd name="connsiteX10" fmla="*/ 465222 w 628320"/>
                  <a:gd name="connsiteY10" fmla="*/ 122672 h 967055"/>
                  <a:gd name="connsiteX11" fmla="*/ 342550 w 628320"/>
                  <a:gd name="connsiteY11" fmla="*/ 245345 h 967055"/>
                  <a:gd name="connsiteX12" fmla="*/ 342550 w 628320"/>
                  <a:gd name="connsiteY12" fmla="*/ 28575 h 967055"/>
                  <a:gd name="connsiteX13" fmla="*/ 313975 w 628320"/>
                  <a:gd name="connsiteY13" fmla="*/ 0 h 967055"/>
                  <a:gd name="connsiteX14" fmla="*/ 285400 w 628320"/>
                  <a:gd name="connsiteY14" fmla="*/ 28575 h 967055"/>
                  <a:gd name="connsiteX15" fmla="*/ 285400 w 628320"/>
                  <a:gd name="connsiteY15" fmla="*/ 245345 h 967055"/>
                  <a:gd name="connsiteX16" fmla="*/ 162727 w 628320"/>
                  <a:gd name="connsiteY16" fmla="*/ 122672 h 967055"/>
                  <a:gd name="connsiteX17" fmla="*/ 122322 w 628320"/>
                  <a:gd name="connsiteY17" fmla="*/ 123375 h 967055"/>
                  <a:gd name="connsiteX18" fmla="*/ 122322 w 628320"/>
                  <a:gd name="connsiteY18" fmla="*/ 163078 h 967055"/>
                  <a:gd name="connsiteX19" fmla="*/ 285400 w 628320"/>
                  <a:gd name="connsiteY19" fmla="*/ 326155 h 967055"/>
                  <a:gd name="connsiteX20" fmla="*/ 285400 w 628320"/>
                  <a:gd name="connsiteY20" fmla="*/ 502520 h 967055"/>
                  <a:gd name="connsiteX21" fmla="*/ 48427 w 628320"/>
                  <a:gd name="connsiteY21" fmla="*/ 265547 h 967055"/>
                  <a:gd name="connsiteX22" fmla="*/ 8022 w 628320"/>
                  <a:gd name="connsiteY22" fmla="*/ 266250 h 967055"/>
                  <a:gd name="connsiteX23" fmla="*/ 8022 w 628320"/>
                  <a:gd name="connsiteY23" fmla="*/ 305953 h 967055"/>
                  <a:gd name="connsiteX24" fmla="*/ 285400 w 628320"/>
                  <a:gd name="connsiteY24" fmla="*/ 583330 h 967055"/>
                  <a:gd name="connsiteX25" fmla="*/ 285400 w 628320"/>
                  <a:gd name="connsiteY25" fmla="*/ 745236 h 967055"/>
                  <a:gd name="connsiteX26" fmla="*/ 350758 w 628320"/>
                  <a:gd name="connsiteY26" fmla="*/ 881812 h 967055"/>
                  <a:gd name="connsiteX27" fmla="*/ 428924 w 628320"/>
                  <a:gd name="connsiteY27" fmla="*/ 951477 h 967055"/>
                  <a:gd name="connsiteX28" fmla="*/ 313918 w 628320"/>
                  <a:gd name="connsiteY28" fmla="*/ 800100 h 967055"/>
                  <a:gd name="connsiteX29" fmla="*/ 456793 w 628320"/>
                  <a:gd name="connsiteY29" fmla="*/ 942975 h 967055"/>
                  <a:gd name="connsiteX30" fmla="*/ 350758 w 628320"/>
                  <a:gd name="connsiteY30" fmla="*/ 881812 h 967055"/>
                  <a:gd name="connsiteX0" fmla="*/ 285400 w 628320"/>
                  <a:gd name="connsiteY0" fmla="*/ 745236 h 952982"/>
                  <a:gd name="connsiteX1" fmla="*/ 342578 w 628320"/>
                  <a:gd name="connsiteY1" fmla="*/ 745236 h 952982"/>
                  <a:gd name="connsiteX2" fmla="*/ 342578 w 628320"/>
                  <a:gd name="connsiteY2" fmla="*/ 583330 h 952982"/>
                  <a:gd name="connsiteX3" fmla="*/ 619956 w 628320"/>
                  <a:gd name="connsiteY3" fmla="*/ 305953 h 952982"/>
                  <a:gd name="connsiteX4" fmla="*/ 619942 w 628320"/>
                  <a:gd name="connsiteY4" fmla="*/ 265533 h 952982"/>
                  <a:gd name="connsiteX5" fmla="*/ 579522 w 628320"/>
                  <a:gd name="connsiteY5" fmla="*/ 265547 h 952982"/>
                  <a:gd name="connsiteX6" fmla="*/ 342550 w 628320"/>
                  <a:gd name="connsiteY6" fmla="*/ 502520 h 952982"/>
                  <a:gd name="connsiteX7" fmla="*/ 342550 w 628320"/>
                  <a:gd name="connsiteY7" fmla="*/ 326155 h 952982"/>
                  <a:gd name="connsiteX8" fmla="*/ 505627 w 628320"/>
                  <a:gd name="connsiteY8" fmla="*/ 163078 h 952982"/>
                  <a:gd name="connsiteX9" fmla="*/ 504924 w 628320"/>
                  <a:gd name="connsiteY9" fmla="*/ 122672 h 952982"/>
                  <a:gd name="connsiteX10" fmla="*/ 465222 w 628320"/>
                  <a:gd name="connsiteY10" fmla="*/ 122672 h 952982"/>
                  <a:gd name="connsiteX11" fmla="*/ 342550 w 628320"/>
                  <a:gd name="connsiteY11" fmla="*/ 245345 h 952982"/>
                  <a:gd name="connsiteX12" fmla="*/ 342550 w 628320"/>
                  <a:gd name="connsiteY12" fmla="*/ 28575 h 952982"/>
                  <a:gd name="connsiteX13" fmla="*/ 313975 w 628320"/>
                  <a:gd name="connsiteY13" fmla="*/ 0 h 952982"/>
                  <a:gd name="connsiteX14" fmla="*/ 285400 w 628320"/>
                  <a:gd name="connsiteY14" fmla="*/ 28575 h 952982"/>
                  <a:gd name="connsiteX15" fmla="*/ 285400 w 628320"/>
                  <a:gd name="connsiteY15" fmla="*/ 245345 h 952982"/>
                  <a:gd name="connsiteX16" fmla="*/ 162727 w 628320"/>
                  <a:gd name="connsiteY16" fmla="*/ 122672 h 952982"/>
                  <a:gd name="connsiteX17" fmla="*/ 122322 w 628320"/>
                  <a:gd name="connsiteY17" fmla="*/ 123375 h 952982"/>
                  <a:gd name="connsiteX18" fmla="*/ 122322 w 628320"/>
                  <a:gd name="connsiteY18" fmla="*/ 163078 h 952982"/>
                  <a:gd name="connsiteX19" fmla="*/ 285400 w 628320"/>
                  <a:gd name="connsiteY19" fmla="*/ 326155 h 952982"/>
                  <a:gd name="connsiteX20" fmla="*/ 285400 w 628320"/>
                  <a:gd name="connsiteY20" fmla="*/ 502520 h 952982"/>
                  <a:gd name="connsiteX21" fmla="*/ 48427 w 628320"/>
                  <a:gd name="connsiteY21" fmla="*/ 265547 h 952982"/>
                  <a:gd name="connsiteX22" fmla="*/ 8022 w 628320"/>
                  <a:gd name="connsiteY22" fmla="*/ 266250 h 952982"/>
                  <a:gd name="connsiteX23" fmla="*/ 8022 w 628320"/>
                  <a:gd name="connsiteY23" fmla="*/ 305953 h 952982"/>
                  <a:gd name="connsiteX24" fmla="*/ 285400 w 628320"/>
                  <a:gd name="connsiteY24" fmla="*/ 583330 h 952982"/>
                  <a:gd name="connsiteX25" fmla="*/ 285400 w 628320"/>
                  <a:gd name="connsiteY25" fmla="*/ 745236 h 952982"/>
                  <a:gd name="connsiteX26" fmla="*/ 350758 w 628320"/>
                  <a:gd name="connsiteY26" fmla="*/ 881812 h 952982"/>
                  <a:gd name="connsiteX27" fmla="*/ 428924 w 628320"/>
                  <a:gd name="connsiteY27" fmla="*/ 951477 h 952982"/>
                  <a:gd name="connsiteX28" fmla="*/ 313918 w 628320"/>
                  <a:gd name="connsiteY28" fmla="*/ 800100 h 952982"/>
                  <a:gd name="connsiteX29" fmla="*/ 306598 w 628320"/>
                  <a:gd name="connsiteY29" fmla="*/ 855125 h 952982"/>
                  <a:gd name="connsiteX30" fmla="*/ 350758 w 628320"/>
                  <a:gd name="connsiteY30" fmla="*/ 881812 h 952982"/>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313918 w 628320"/>
                  <a:gd name="connsiteY28" fmla="*/ 800100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315570 w 628320"/>
                  <a:gd name="connsiteY27" fmla="*/ 82678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98711"/>
                  <a:gd name="connsiteX1" fmla="*/ 342578 w 628320"/>
                  <a:gd name="connsiteY1" fmla="*/ 745236 h 898711"/>
                  <a:gd name="connsiteX2" fmla="*/ 342578 w 628320"/>
                  <a:gd name="connsiteY2" fmla="*/ 583330 h 898711"/>
                  <a:gd name="connsiteX3" fmla="*/ 619956 w 628320"/>
                  <a:gd name="connsiteY3" fmla="*/ 305953 h 898711"/>
                  <a:gd name="connsiteX4" fmla="*/ 619942 w 628320"/>
                  <a:gd name="connsiteY4" fmla="*/ 265533 h 898711"/>
                  <a:gd name="connsiteX5" fmla="*/ 579522 w 628320"/>
                  <a:gd name="connsiteY5" fmla="*/ 265547 h 898711"/>
                  <a:gd name="connsiteX6" fmla="*/ 342550 w 628320"/>
                  <a:gd name="connsiteY6" fmla="*/ 502520 h 898711"/>
                  <a:gd name="connsiteX7" fmla="*/ 342550 w 628320"/>
                  <a:gd name="connsiteY7" fmla="*/ 326155 h 898711"/>
                  <a:gd name="connsiteX8" fmla="*/ 505627 w 628320"/>
                  <a:gd name="connsiteY8" fmla="*/ 163078 h 898711"/>
                  <a:gd name="connsiteX9" fmla="*/ 504924 w 628320"/>
                  <a:gd name="connsiteY9" fmla="*/ 122672 h 898711"/>
                  <a:gd name="connsiteX10" fmla="*/ 465222 w 628320"/>
                  <a:gd name="connsiteY10" fmla="*/ 122672 h 898711"/>
                  <a:gd name="connsiteX11" fmla="*/ 342550 w 628320"/>
                  <a:gd name="connsiteY11" fmla="*/ 245345 h 898711"/>
                  <a:gd name="connsiteX12" fmla="*/ 342550 w 628320"/>
                  <a:gd name="connsiteY12" fmla="*/ 28575 h 898711"/>
                  <a:gd name="connsiteX13" fmla="*/ 313975 w 628320"/>
                  <a:gd name="connsiteY13" fmla="*/ 0 h 898711"/>
                  <a:gd name="connsiteX14" fmla="*/ 285400 w 628320"/>
                  <a:gd name="connsiteY14" fmla="*/ 28575 h 898711"/>
                  <a:gd name="connsiteX15" fmla="*/ 285400 w 628320"/>
                  <a:gd name="connsiteY15" fmla="*/ 245345 h 898711"/>
                  <a:gd name="connsiteX16" fmla="*/ 162727 w 628320"/>
                  <a:gd name="connsiteY16" fmla="*/ 122672 h 898711"/>
                  <a:gd name="connsiteX17" fmla="*/ 122322 w 628320"/>
                  <a:gd name="connsiteY17" fmla="*/ 123375 h 898711"/>
                  <a:gd name="connsiteX18" fmla="*/ 122322 w 628320"/>
                  <a:gd name="connsiteY18" fmla="*/ 163078 h 898711"/>
                  <a:gd name="connsiteX19" fmla="*/ 285400 w 628320"/>
                  <a:gd name="connsiteY19" fmla="*/ 326155 h 898711"/>
                  <a:gd name="connsiteX20" fmla="*/ 285400 w 628320"/>
                  <a:gd name="connsiteY20" fmla="*/ 502520 h 898711"/>
                  <a:gd name="connsiteX21" fmla="*/ 48427 w 628320"/>
                  <a:gd name="connsiteY21" fmla="*/ 265547 h 898711"/>
                  <a:gd name="connsiteX22" fmla="*/ 8022 w 628320"/>
                  <a:gd name="connsiteY22" fmla="*/ 266250 h 898711"/>
                  <a:gd name="connsiteX23" fmla="*/ 8022 w 628320"/>
                  <a:gd name="connsiteY23" fmla="*/ 305953 h 898711"/>
                  <a:gd name="connsiteX24" fmla="*/ 285400 w 628320"/>
                  <a:gd name="connsiteY24" fmla="*/ 583330 h 898711"/>
                  <a:gd name="connsiteX25" fmla="*/ 285400 w 628320"/>
                  <a:gd name="connsiteY25" fmla="*/ 745236 h 898711"/>
                  <a:gd name="connsiteX26" fmla="*/ 350758 w 628320"/>
                  <a:gd name="connsiteY26" fmla="*/ 881812 h 898711"/>
                  <a:gd name="connsiteX27" fmla="*/ 245444 w 628320"/>
                  <a:gd name="connsiteY27" fmla="*/ 773627 h 898711"/>
                  <a:gd name="connsiteX28" fmla="*/ 138604 w 628320"/>
                  <a:gd name="connsiteY28" fmla="*/ 844211 h 898711"/>
                  <a:gd name="connsiteX29" fmla="*/ 306598 w 628320"/>
                  <a:gd name="connsiteY29" fmla="*/ 855125 h 898711"/>
                  <a:gd name="connsiteX30" fmla="*/ 350758 w 628320"/>
                  <a:gd name="connsiteY30" fmla="*/ 881812 h 898711"/>
                  <a:gd name="connsiteX0" fmla="*/ 285400 w 628320"/>
                  <a:gd name="connsiteY0" fmla="*/ 745236 h 888603"/>
                  <a:gd name="connsiteX1" fmla="*/ 342578 w 628320"/>
                  <a:gd name="connsiteY1" fmla="*/ 745236 h 888603"/>
                  <a:gd name="connsiteX2" fmla="*/ 342578 w 628320"/>
                  <a:gd name="connsiteY2" fmla="*/ 583330 h 888603"/>
                  <a:gd name="connsiteX3" fmla="*/ 619956 w 628320"/>
                  <a:gd name="connsiteY3" fmla="*/ 305953 h 888603"/>
                  <a:gd name="connsiteX4" fmla="*/ 619942 w 628320"/>
                  <a:gd name="connsiteY4" fmla="*/ 265533 h 888603"/>
                  <a:gd name="connsiteX5" fmla="*/ 579522 w 628320"/>
                  <a:gd name="connsiteY5" fmla="*/ 265547 h 888603"/>
                  <a:gd name="connsiteX6" fmla="*/ 342550 w 628320"/>
                  <a:gd name="connsiteY6" fmla="*/ 502520 h 888603"/>
                  <a:gd name="connsiteX7" fmla="*/ 342550 w 628320"/>
                  <a:gd name="connsiteY7" fmla="*/ 326155 h 888603"/>
                  <a:gd name="connsiteX8" fmla="*/ 505627 w 628320"/>
                  <a:gd name="connsiteY8" fmla="*/ 163078 h 888603"/>
                  <a:gd name="connsiteX9" fmla="*/ 504924 w 628320"/>
                  <a:gd name="connsiteY9" fmla="*/ 122672 h 888603"/>
                  <a:gd name="connsiteX10" fmla="*/ 465222 w 628320"/>
                  <a:gd name="connsiteY10" fmla="*/ 122672 h 888603"/>
                  <a:gd name="connsiteX11" fmla="*/ 342550 w 628320"/>
                  <a:gd name="connsiteY11" fmla="*/ 245345 h 888603"/>
                  <a:gd name="connsiteX12" fmla="*/ 342550 w 628320"/>
                  <a:gd name="connsiteY12" fmla="*/ 28575 h 888603"/>
                  <a:gd name="connsiteX13" fmla="*/ 313975 w 628320"/>
                  <a:gd name="connsiteY13" fmla="*/ 0 h 888603"/>
                  <a:gd name="connsiteX14" fmla="*/ 285400 w 628320"/>
                  <a:gd name="connsiteY14" fmla="*/ 28575 h 888603"/>
                  <a:gd name="connsiteX15" fmla="*/ 285400 w 628320"/>
                  <a:gd name="connsiteY15" fmla="*/ 245345 h 888603"/>
                  <a:gd name="connsiteX16" fmla="*/ 162727 w 628320"/>
                  <a:gd name="connsiteY16" fmla="*/ 122672 h 888603"/>
                  <a:gd name="connsiteX17" fmla="*/ 122322 w 628320"/>
                  <a:gd name="connsiteY17" fmla="*/ 123375 h 888603"/>
                  <a:gd name="connsiteX18" fmla="*/ 122322 w 628320"/>
                  <a:gd name="connsiteY18" fmla="*/ 163078 h 888603"/>
                  <a:gd name="connsiteX19" fmla="*/ 285400 w 628320"/>
                  <a:gd name="connsiteY19" fmla="*/ 326155 h 888603"/>
                  <a:gd name="connsiteX20" fmla="*/ 285400 w 628320"/>
                  <a:gd name="connsiteY20" fmla="*/ 502520 h 888603"/>
                  <a:gd name="connsiteX21" fmla="*/ 48427 w 628320"/>
                  <a:gd name="connsiteY21" fmla="*/ 265547 h 888603"/>
                  <a:gd name="connsiteX22" fmla="*/ 8022 w 628320"/>
                  <a:gd name="connsiteY22" fmla="*/ 266250 h 888603"/>
                  <a:gd name="connsiteX23" fmla="*/ 8022 w 628320"/>
                  <a:gd name="connsiteY23" fmla="*/ 305953 h 888603"/>
                  <a:gd name="connsiteX24" fmla="*/ 285400 w 628320"/>
                  <a:gd name="connsiteY24" fmla="*/ 583330 h 888603"/>
                  <a:gd name="connsiteX25" fmla="*/ 285400 w 628320"/>
                  <a:gd name="connsiteY25" fmla="*/ 745236 h 888603"/>
                  <a:gd name="connsiteX26" fmla="*/ 350758 w 628320"/>
                  <a:gd name="connsiteY26" fmla="*/ 881812 h 888603"/>
                  <a:gd name="connsiteX27" fmla="*/ 245444 w 628320"/>
                  <a:gd name="connsiteY27" fmla="*/ 773627 h 888603"/>
                  <a:gd name="connsiteX28" fmla="*/ 138604 w 628320"/>
                  <a:gd name="connsiteY28" fmla="*/ 844211 h 888603"/>
                  <a:gd name="connsiteX29" fmla="*/ 295288 w 628320"/>
                  <a:gd name="connsiteY29" fmla="*/ 835897 h 888603"/>
                  <a:gd name="connsiteX30" fmla="*/ 350758 w 628320"/>
                  <a:gd name="connsiteY30" fmla="*/ 881812 h 888603"/>
                  <a:gd name="connsiteX0" fmla="*/ 285400 w 628320"/>
                  <a:gd name="connsiteY0" fmla="*/ 745236 h 868626"/>
                  <a:gd name="connsiteX1" fmla="*/ 342578 w 628320"/>
                  <a:gd name="connsiteY1" fmla="*/ 745236 h 868626"/>
                  <a:gd name="connsiteX2" fmla="*/ 342578 w 628320"/>
                  <a:gd name="connsiteY2" fmla="*/ 583330 h 868626"/>
                  <a:gd name="connsiteX3" fmla="*/ 619956 w 628320"/>
                  <a:gd name="connsiteY3" fmla="*/ 305953 h 868626"/>
                  <a:gd name="connsiteX4" fmla="*/ 619942 w 628320"/>
                  <a:gd name="connsiteY4" fmla="*/ 265533 h 868626"/>
                  <a:gd name="connsiteX5" fmla="*/ 579522 w 628320"/>
                  <a:gd name="connsiteY5" fmla="*/ 265547 h 868626"/>
                  <a:gd name="connsiteX6" fmla="*/ 342550 w 628320"/>
                  <a:gd name="connsiteY6" fmla="*/ 502520 h 868626"/>
                  <a:gd name="connsiteX7" fmla="*/ 342550 w 628320"/>
                  <a:gd name="connsiteY7" fmla="*/ 326155 h 868626"/>
                  <a:gd name="connsiteX8" fmla="*/ 505627 w 628320"/>
                  <a:gd name="connsiteY8" fmla="*/ 163078 h 868626"/>
                  <a:gd name="connsiteX9" fmla="*/ 504924 w 628320"/>
                  <a:gd name="connsiteY9" fmla="*/ 122672 h 868626"/>
                  <a:gd name="connsiteX10" fmla="*/ 465222 w 628320"/>
                  <a:gd name="connsiteY10" fmla="*/ 122672 h 868626"/>
                  <a:gd name="connsiteX11" fmla="*/ 342550 w 628320"/>
                  <a:gd name="connsiteY11" fmla="*/ 245345 h 868626"/>
                  <a:gd name="connsiteX12" fmla="*/ 342550 w 628320"/>
                  <a:gd name="connsiteY12" fmla="*/ 28575 h 868626"/>
                  <a:gd name="connsiteX13" fmla="*/ 313975 w 628320"/>
                  <a:gd name="connsiteY13" fmla="*/ 0 h 868626"/>
                  <a:gd name="connsiteX14" fmla="*/ 285400 w 628320"/>
                  <a:gd name="connsiteY14" fmla="*/ 28575 h 868626"/>
                  <a:gd name="connsiteX15" fmla="*/ 285400 w 628320"/>
                  <a:gd name="connsiteY15" fmla="*/ 245345 h 868626"/>
                  <a:gd name="connsiteX16" fmla="*/ 162727 w 628320"/>
                  <a:gd name="connsiteY16" fmla="*/ 122672 h 868626"/>
                  <a:gd name="connsiteX17" fmla="*/ 122322 w 628320"/>
                  <a:gd name="connsiteY17" fmla="*/ 123375 h 868626"/>
                  <a:gd name="connsiteX18" fmla="*/ 122322 w 628320"/>
                  <a:gd name="connsiteY18" fmla="*/ 163078 h 868626"/>
                  <a:gd name="connsiteX19" fmla="*/ 285400 w 628320"/>
                  <a:gd name="connsiteY19" fmla="*/ 326155 h 868626"/>
                  <a:gd name="connsiteX20" fmla="*/ 285400 w 628320"/>
                  <a:gd name="connsiteY20" fmla="*/ 502520 h 868626"/>
                  <a:gd name="connsiteX21" fmla="*/ 48427 w 628320"/>
                  <a:gd name="connsiteY21" fmla="*/ 265547 h 868626"/>
                  <a:gd name="connsiteX22" fmla="*/ 8022 w 628320"/>
                  <a:gd name="connsiteY22" fmla="*/ 266250 h 868626"/>
                  <a:gd name="connsiteX23" fmla="*/ 8022 w 628320"/>
                  <a:gd name="connsiteY23" fmla="*/ 305953 h 868626"/>
                  <a:gd name="connsiteX24" fmla="*/ 285400 w 628320"/>
                  <a:gd name="connsiteY24" fmla="*/ 583330 h 868626"/>
                  <a:gd name="connsiteX25" fmla="*/ 285400 w 628320"/>
                  <a:gd name="connsiteY25" fmla="*/ 745236 h 868626"/>
                  <a:gd name="connsiteX26" fmla="*/ 373379 w 628320"/>
                  <a:gd name="connsiteY26" fmla="*/ 826390 h 868626"/>
                  <a:gd name="connsiteX27" fmla="*/ 245444 w 628320"/>
                  <a:gd name="connsiteY27" fmla="*/ 773627 h 868626"/>
                  <a:gd name="connsiteX28" fmla="*/ 138604 w 628320"/>
                  <a:gd name="connsiteY28" fmla="*/ 844211 h 868626"/>
                  <a:gd name="connsiteX29" fmla="*/ 295288 w 628320"/>
                  <a:gd name="connsiteY29" fmla="*/ 835897 h 868626"/>
                  <a:gd name="connsiteX30" fmla="*/ 373379 w 628320"/>
                  <a:gd name="connsiteY30" fmla="*/ 826390 h 868626"/>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295288 w 628320"/>
                  <a:gd name="connsiteY26" fmla="*/ 835897 h 844211"/>
                  <a:gd name="connsiteX27" fmla="*/ 245444 w 628320"/>
                  <a:gd name="connsiteY27" fmla="*/ 773627 h 844211"/>
                  <a:gd name="connsiteX28" fmla="*/ 138604 w 628320"/>
                  <a:gd name="connsiteY28" fmla="*/ 844211 h 844211"/>
                  <a:gd name="connsiteX29" fmla="*/ 295288 w 628320"/>
                  <a:gd name="connsiteY29" fmla="*/ 835897 h 844211"/>
                  <a:gd name="connsiteX0" fmla="*/ 285400 w 628320"/>
                  <a:gd name="connsiteY0" fmla="*/ 745236 h 844211"/>
                  <a:gd name="connsiteX1" fmla="*/ 342578 w 628320"/>
                  <a:gd name="connsiteY1" fmla="*/ 745236 h 844211"/>
                  <a:gd name="connsiteX2" fmla="*/ 342578 w 628320"/>
                  <a:gd name="connsiteY2" fmla="*/ 583330 h 844211"/>
                  <a:gd name="connsiteX3" fmla="*/ 619956 w 628320"/>
                  <a:gd name="connsiteY3" fmla="*/ 305953 h 844211"/>
                  <a:gd name="connsiteX4" fmla="*/ 619942 w 628320"/>
                  <a:gd name="connsiteY4" fmla="*/ 265533 h 844211"/>
                  <a:gd name="connsiteX5" fmla="*/ 579522 w 628320"/>
                  <a:gd name="connsiteY5" fmla="*/ 265547 h 844211"/>
                  <a:gd name="connsiteX6" fmla="*/ 342550 w 628320"/>
                  <a:gd name="connsiteY6" fmla="*/ 502520 h 844211"/>
                  <a:gd name="connsiteX7" fmla="*/ 342550 w 628320"/>
                  <a:gd name="connsiteY7" fmla="*/ 326155 h 844211"/>
                  <a:gd name="connsiteX8" fmla="*/ 505627 w 628320"/>
                  <a:gd name="connsiteY8" fmla="*/ 163078 h 844211"/>
                  <a:gd name="connsiteX9" fmla="*/ 504924 w 628320"/>
                  <a:gd name="connsiteY9" fmla="*/ 122672 h 844211"/>
                  <a:gd name="connsiteX10" fmla="*/ 465222 w 628320"/>
                  <a:gd name="connsiteY10" fmla="*/ 122672 h 844211"/>
                  <a:gd name="connsiteX11" fmla="*/ 342550 w 628320"/>
                  <a:gd name="connsiteY11" fmla="*/ 245345 h 844211"/>
                  <a:gd name="connsiteX12" fmla="*/ 342550 w 628320"/>
                  <a:gd name="connsiteY12" fmla="*/ 28575 h 844211"/>
                  <a:gd name="connsiteX13" fmla="*/ 313975 w 628320"/>
                  <a:gd name="connsiteY13" fmla="*/ 0 h 844211"/>
                  <a:gd name="connsiteX14" fmla="*/ 285400 w 628320"/>
                  <a:gd name="connsiteY14" fmla="*/ 28575 h 844211"/>
                  <a:gd name="connsiteX15" fmla="*/ 285400 w 628320"/>
                  <a:gd name="connsiteY15" fmla="*/ 245345 h 844211"/>
                  <a:gd name="connsiteX16" fmla="*/ 162727 w 628320"/>
                  <a:gd name="connsiteY16" fmla="*/ 122672 h 844211"/>
                  <a:gd name="connsiteX17" fmla="*/ 122322 w 628320"/>
                  <a:gd name="connsiteY17" fmla="*/ 123375 h 844211"/>
                  <a:gd name="connsiteX18" fmla="*/ 122322 w 628320"/>
                  <a:gd name="connsiteY18" fmla="*/ 163078 h 844211"/>
                  <a:gd name="connsiteX19" fmla="*/ 285400 w 628320"/>
                  <a:gd name="connsiteY19" fmla="*/ 326155 h 844211"/>
                  <a:gd name="connsiteX20" fmla="*/ 285400 w 628320"/>
                  <a:gd name="connsiteY20" fmla="*/ 502520 h 844211"/>
                  <a:gd name="connsiteX21" fmla="*/ 48427 w 628320"/>
                  <a:gd name="connsiteY21" fmla="*/ 265547 h 844211"/>
                  <a:gd name="connsiteX22" fmla="*/ 8022 w 628320"/>
                  <a:gd name="connsiteY22" fmla="*/ 266250 h 844211"/>
                  <a:gd name="connsiteX23" fmla="*/ 8022 w 628320"/>
                  <a:gd name="connsiteY23" fmla="*/ 305953 h 844211"/>
                  <a:gd name="connsiteX24" fmla="*/ 285400 w 628320"/>
                  <a:gd name="connsiteY24" fmla="*/ 583330 h 844211"/>
                  <a:gd name="connsiteX25" fmla="*/ 285400 w 628320"/>
                  <a:gd name="connsiteY25" fmla="*/ 745236 h 844211"/>
                  <a:gd name="connsiteX26" fmla="*/ 138604 w 628320"/>
                  <a:gd name="connsiteY26" fmla="*/ 844211 h 844211"/>
                  <a:gd name="connsiteX27" fmla="*/ 245444 w 628320"/>
                  <a:gd name="connsiteY27" fmla="*/ 773627 h 844211"/>
                  <a:gd name="connsiteX28" fmla="*/ 138604 w 628320"/>
                  <a:gd name="connsiteY28" fmla="*/ 844211 h 844211"/>
                  <a:gd name="connsiteX0" fmla="*/ 285400 w 628320"/>
                  <a:gd name="connsiteY0" fmla="*/ 745236 h 765474"/>
                  <a:gd name="connsiteX1" fmla="*/ 342578 w 628320"/>
                  <a:gd name="connsiteY1" fmla="*/ 745236 h 765474"/>
                  <a:gd name="connsiteX2" fmla="*/ 342578 w 628320"/>
                  <a:gd name="connsiteY2" fmla="*/ 583330 h 765474"/>
                  <a:gd name="connsiteX3" fmla="*/ 619956 w 628320"/>
                  <a:gd name="connsiteY3" fmla="*/ 305953 h 765474"/>
                  <a:gd name="connsiteX4" fmla="*/ 619942 w 628320"/>
                  <a:gd name="connsiteY4" fmla="*/ 265533 h 765474"/>
                  <a:gd name="connsiteX5" fmla="*/ 579522 w 628320"/>
                  <a:gd name="connsiteY5" fmla="*/ 265547 h 765474"/>
                  <a:gd name="connsiteX6" fmla="*/ 342550 w 628320"/>
                  <a:gd name="connsiteY6" fmla="*/ 502520 h 765474"/>
                  <a:gd name="connsiteX7" fmla="*/ 342550 w 628320"/>
                  <a:gd name="connsiteY7" fmla="*/ 326155 h 765474"/>
                  <a:gd name="connsiteX8" fmla="*/ 505627 w 628320"/>
                  <a:gd name="connsiteY8" fmla="*/ 163078 h 765474"/>
                  <a:gd name="connsiteX9" fmla="*/ 504924 w 628320"/>
                  <a:gd name="connsiteY9" fmla="*/ 122672 h 765474"/>
                  <a:gd name="connsiteX10" fmla="*/ 465222 w 628320"/>
                  <a:gd name="connsiteY10" fmla="*/ 122672 h 765474"/>
                  <a:gd name="connsiteX11" fmla="*/ 342550 w 628320"/>
                  <a:gd name="connsiteY11" fmla="*/ 245345 h 765474"/>
                  <a:gd name="connsiteX12" fmla="*/ 342550 w 628320"/>
                  <a:gd name="connsiteY12" fmla="*/ 28575 h 765474"/>
                  <a:gd name="connsiteX13" fmla="*/ 313975 w 628320"/>
                  <a:gd name="connsiteY13" fmla="*/ 0 h 765474"/>
                  <a:gd name="connsiteX14" fmla="*/ 285400 w 628320"/>
                  <a:gd name="connsiteY14" fmla="*/ 28575 h 765474"/>
                  <a:gd name="connsiteX15" fmla="*/ 285400 w 628320"/>
                  <a:gd name="connsiteY15" fmla="*/ 245345 h 765474"/>
                  <a:gd name="connsiteX16" fmla="*/ 162727 w 628320"/>
                  <a:gd name="connsiteY16" fmla="*/ 122672 h 765474"/>
                  <a:gd name="connsiteX17" fmla="*/ 122322 w 628320"/>
                  <a:gd name="connsiteY17" fmla="*/ 123375 h 765474"/>
                  <a:gd name="connsiteX18" fmla="*/ 122322 w 628320"/>
                  <a:gd name="connsiteY18" fmla="*/ 163078 h 765474"/>
                  <a:gd name="connsiteX19" fmla="*/ 285400 w 628320"/>
                  <a:gd name="connsiteY19" fmla="*/ 326155 h 765474"/>
                  <a:gd name="connsiteX20" fmla="*/ 285400 w 628320"/>
                  <a:gd name="connsiteY20" fmla="*/ 502520 h 765474"/>
                  <a:gd name="connsiteX21" fmla="*/ 48427 w 628320"/>
                  <a:gd name="connsiteY21" fmla="*/ 265547 h 765474"/>
                  <a:gd name="connsiteX22" fmla="*/ 8022 w 628320"/>
                  <a:gd name="connsiteY22" fmla="*/ 266250 h 765474"/>
                  <a:gd name="connsiteX23" fmla="*/ 8022 w 628320"/>
                  <a:gd name="connsiteY23" fmla="*/ 305953 h 765474"/>
                  <a:gd name="connsiteX24" fmla="*/ 285400 w 628320"/>
                  <a:gd name="connsiteY24" fmla="*/ 583330 h 765474"/>
                  <a:gd name="connsiteX25" fmla="*/ 285400 w 628320"/>
                  <a:gd name="connsiteY25" fmla="*/ 745236 h 76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320" h="765474">
                    <a:moveTo>
                      <a:pt x="285400" y="745236"/>
                    </a:moveTo>
                    <a:cubicBezTo>
                      <a:pt x="294930" y="772220"/>
                      <a:pt x="333048" y="772220"/>
                      <a:pt x="342578" y="745236"/>
                    </a:cubicBezTo>
                    <a:lnTo>
                      <a:pt x="342578" y="583330"/>
                    </a:lnTo>
                    <a:lnTo>
                      <a:pt x="619956" y="305953"/>
                    </a:lnTo>
                    <a:cubicBezTo>
                      <a:pt x="631115" y="294788"/>
                      <a:pt x="631106" y="276692"/>
                      <a:pt x="619942" y="265533"/>
                    </a:cubicBezTo>
                    <a:cubicBezTo>
                      <a:pt x="608777" y="254375"/>
                      <a:pt x="590681" y="254383"/>
                      <a:pt x="579522" y="265547"/>
                    </a:cubicBezTo>
                    <a:lnTo>
                      <a:pt x="342550" y="502520"/>
                    </a:lnTo>
                    <a:lnTo>
                      <a:pt x="342550" y="326155"/>
                    </a:lnTo>
                    <a:lnTo>
                      <a:pt x="505627" y="163078"/>
                    </a:lnTo>
                    <a:cubicBezTo>
                      <a:pt x="516592" y="151725"/>
                      <a:pt x="516277" y="133637"/>
                      <a:pt x="504924" y="122672"/>
                    </a:cubicBezTo>
                    <a:cubicBezTo>
                      <a:pt x="493852" y="111977"/>
                      <a:pt x="476295" y="111977"/>
                      <a:pt x="465222" y="122672"/>
                    </a:cubicBezTo>
                    <a:lnTo>
                      <a:pt x="342550" y="245345"/>
                    </a:lnTo>
                    <a:lnTo>
                      <a:pt x="342550" y="28575"/>
                    </a:lnTo>
                    <a:cubicBezTo>
                      <a:pt x="342550" y="12793"/>
                      <a:pt x="329757" y="0"/>
                      <a:pt x="313975" y="0"/>
                    </a:cubicBezTo>
                    <a:cubicBezTo>
                      <a:pt x="298193" y="0"/>
                      <a:pt x="285400" y="12793"/>
                      <a:pt x="285400" y="28575"/>
                    </a:cubicBezTo>
                    <a:lnTo>
                      <a:pt x="285400" y="245345"/>
                    </a:lnTo>
                    <a:lnTo>
                      <a:pt x="162727" y="122672"/>
                    </a:lnTo>
                    <a:cubicBezTo>
                      <a:pt x="151375" y="111708"/>
                      <a:pt x="133287" y="112023"/>
                      <a:pt x="122322" y="123375"/>
                    </a:cubicBezTo>
                    <a:cubicBezTo>
                      <a:pt x="111627" y="134448"/>
                      <a:pt x="111627" y="152005"/>
                      <a:pt x="122322" y="163078"/>
                    </a:cubicBezTo>
                    <a:lnTo>
                      <a:pt x="285400" y="326155"/>
                    </a:lnTo>
                    <a:lnTo>
                      <a:pt x="285400" y="502520"/>
                    </a:lnTo>
                    <a:lnTo>
                      <a:pt x="48427" y="265547"/>
                    </a:lnTo>
                    <a:cubicBezTo>
                      <a:pt x="37075" y="254583"/>
                      <a:pt x="18987" y="254898"/>
                      <a:pt x="8022" y="266250"/>
                    </a:cubicBezTo>
                    <a:cubicBezTo>
                      <a:pt x="-2673" y="277323"/>
                      <a:pt x="-2673" y="294880"/>
                      <a:pt x="8022" y="305953"/>
                    </a:cubicBezTo>
                    <a:lnTo>
                      <a:pt x="285400" y="583330"/>
                    </a:lnTo>
                    <a:lnTo>
                      <a:pt x="285400" y="745236"/>
                    </a:lnTo>
                    <a:close/>
                  </a:path>
                </a:pathLst>
              </a:custGeom>
              <a:gradFill>
                <a:gsLst>
                  <a:gs pos="72000">
                    <a:srgbClr val="FFD893"/>
                  </a:gs>
                  <a:gs pos="14000">
                    <a:srgbClr val="FFE6B9"/>
                  </a:gs>
                  <a:gs pos="51000">
                    <a:srgbClr val="FFD893"/>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grpSp>
      <p:pic>
        <p:nvPicPr>
          <p:cNvPr id="67" name="Picture 66">
            <a:extLst>
              <a:ext uri="{FF2B5EF4-FFF2-40B4-BE49-F238E27FC236}">
                <a16:creationId xmlns:a16="http://schemas.microsoft.com/office/drawing/2014/main" id="{B7E6912A-71BF-4C10-90CA-8DBE39955A5E}"/>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11942784" y="1507671"/>
            <a:ext cx="541383" cy="529299"/>
          </a:xfrm>
          <a:prstGeom prst="rect">
            <a:avLst/>
          </a:prstGeom>
        </p:spPr>
      </p:pic>
      <p:pic>
        <p:nvPicPr>
          <p:cNvPr id="69" name="Picture 68">
            <a:extLst>
              <a:ext uri="{FF2B5EF4-FFF2-40B4-BE49-F238E27FC236}">
                <a16:creationId xmlns:a16="http://schemas.microsoft.com/office/drawing/2014/main" id="{517CE934-7A7C-4078-9A6C-D50E63BED834}"/>
              </a:ext>
            </a:extLst>
          </p:cNvPr>
          <p:cNvPicPr>
            <a:picLocks noChangeAspect="1"/>
          </p:cNvPicPr>
          <p:nvPr/>
        </p:nvPicPr>
        <p:blipFill>
          <a:blip r:embed="rId5"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4194882" y="2046232"/>
            <a:ext cx="608320" cy="594742"/>
          </a:xfrm>
          <a:prstGeom prst="rect">
            <a:avLst/>
          </a:prstGeom>
        </p:spPr>
      </p:pic>
      <p:pic>
        <p:nvPicPr>
          <p:cNvPr id="70" name="Picture 69">
            <a:extLst>
              <a:ext uri="{FF2B5EF4-FFF2-40B4-BE49-F238E27FC236}">
                <a16:creationId xmlns:a16="http://schemas.microsoft.com/office/drawing/2014/main" id="{55CB1B09-413A-4BB4-B25B-1FE228A36502}"/>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412610" y="1050471"/>
            <a:ext cx="512173" cy="500741"/>
          </a:xfrm>
          <a:prstGeom prst="rect">
            <a:avLst/>
          </a:prstGeom>
        </p:spPr>
      </p:pic>
      <p:pic>
        <p:nvPicPr>
          <p:cNvPr id="71" name="Picture 70">
            <a:extLst>
              <a:ext uri="{FF2B5EF4-FFF2-40B4-BE49-F238E27FC236}">
                <a16:creationId xmlns:a16="http://schemas.microsoft.com/office/drawing/2014/main" id="{507B8B3B-19D1-4142-83FE-1F64F302025C}"/>
              </a:ext>
            </a:extLst>
          </p:cNvPr>
          <p:cNvPicPr>
            <a:picLocks noChangeAspect="1"/>
          </p:cNvPicPr>
          <p:nvPr/>
        </p:nvPicPr>
        <p:blipFill>
          <a:blip r:embed="rId4"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6020955" y="152400"/>
            <a:ext cx="541383" cy="529299"/>
          </a:xfrm>
          <a:prstGeom prst="rect">
            <a:avLst/>
          </a:prstGeom>
        </p:spPr>
      </p:pic>
      <p:pic>
        <p:nvPicPr>
          <p:cNvPr id="72" name="Picture 71">
            <a:extLst>
              <a:ext uri="{FF2B5EF4-FFF2-40B4-BE49-F238E27FC236}">
                <a16:creationId xmlns:a16="http://schemas.microsoft.com/office/drawing/2014/main" id="{FBA0BDF8-C279-4DAA-B71A-86201C53B085}"/>
              </a:ext>
            </a:extLst>
          </p:cNvPr>
          <p:cNvPicPr>
            <a:picLocks noChangeAspect="1"/>
          </p:cNvPicPr>
          <p:nvPr/>
        </p:nvPicPr>
        <p:blipFill>
          <a:blip r:embed="rId6" cstate="hq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a:off x="836451" y="3307243"/>
            <a:ext cx="512173" cy="500741"/>
          </a:xfrm>
          <a:prstGeom prst="rect">
            <a:avLst/>
          </a:prstGeom>
        </p:spPr>
      </p:pic>
      <p:pic>
        <p:nvPicPr>
          <p:cNvPr id="73" name="Picture 72" hidden="1">
            <a:extLst>
              <a:ext uri="{FF2B5EF4-FFF2-40B4-BE49-F238E27FC236}">
                <a16:creationId xmlns:a16="http://schemas.microsoft.com/office/drawing/2014/main" id="{AD4EA404-FEFA-4C32-829F-F055412284C6}"/>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6303472" y="1186565"/>
            <a:ext cx="841528" cy="822744"/>
          </a:xfrm>
          <a:prstGeom prst="rect">
            <a:avLst/>
          </a:prstGeom>
        </p:spPr>
      </p:pic>
      <p:grpSp>
        <p:nvGrpSpPr>
          <p:cNvPr id="19" name="Group 18">
            <a:extLst>
              <a:ext uri="{FF2B5EF4-FFF2-40B4-BE49-F238E27FC236}">
                <a16:creationId xmlns:a16="http://schemas.microsoft.com/office/drawing/2014/main" id="{59228AE6-811C-507F-55A7-BA56565D1004}"/>
              </a:ext>
            </a:extLst>
          </p:cNvPr>
          <p:cNvGrpSpPr/>
          <p:nvPr/>
        </p:nvGrpSpPr>
        <p:grpSpPr>
          <a:xfrm>
            <a:off x="323403" y="190749"/>
            <a:ext cx="3131036" cy="1163638"/>
            <a:chOff x="3326740" y="1396702"/>
            <a:chExt cx="3131036" cy="1163638"/>
          </a:xfrm>
        </p:grpSpPr>
        <p:grpSp>
          <p:nvGrpSpPr>
            <p:cNvPr id="20" name="Group 19">
              <a:extLst>
                <a:ext uri="{FF2B5EF4-FFF2-40B4-BE49-F238E27FC236}">
                  <a16:creationId xmlns:a16="http://schemas.microsoft.com/office/drawing/2014/main" id="{1DB34F0E-E7C9-05FB-AECF-B8E03180776B}"/>
                </a:ext>
              </a:extLst>
            </p:cNvPr>
            <p:cNvGrpSpPr/>
            <p:nvPr/>
          </p:nvGrpSpPr>
          <p:grpSpPr>
            <a:xfrm>
              <a:off x="5746990" y="1590297"/>
              <a:ext cx="710786" cy="957196"/>
              <a:chOff x="5052584" y="389606"/>
              <a:chExt cx="660828" cy="889919"/>
            </a:xfrm>
          </p:grpSpPr>
          <p:sp>
            <p:nvSpPr>
              <p:cNvPr id="32" name="Freeform 10">
                <a:extLst>
                  <a:ext uri="{FF2B5EF4-FFF2-40B4-BE49-F238E27FC236}">
                    <a16:creationId xmlns:a16="http://schemas.microsoft.com/office/drawing/2014/main" id="{FACD2FD1-F3BF-6F2F-1FAD-8799A1FAA5AF}"/>
                  </a:ext>
                </a:extLst>
              </p:cNvPr>
              <p:cNvSpPr>
                <a:spLocks/>
              </p:cNvSpPr>
              <p:nvPr/>
            </p:nvSpPr>
            <p:spPr bwMode="auto">
              <a:xfrm>
                <a:off x="5052584" y="389606"/>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3" name="Freeform 10">
                <a:extLst>
                  <a:ext uri="{FF2B5EF4-FFF2-40B4-BE49-F238E27FC236}">
                    <a16:creationId xmlns:a16="http://schemas.microsoft.com/office/drawing/2014/main" id="{51CBFC44-751E-974C-3EBB-39A29A69B665}"/>
                  </a:ext>
                </a:extLst>
              </p:cNvPr>
              <p:cNvSpPr>
                <a:spLocks/>
              </p:cNvSpPr>
              <p:nvPr/>
            </p:nvSpPr>
            <p:spPr bwMode="auto">
              <a:xfrm>
                <a:off x="5064124" y="406400"/>
                <a:ext cx="649288" cy="873125"/>
              </a:xfrm>
              <a:custGeom>
                <a:avLst/>
                <a:gdLst>
                  <a:gd name="T0" fmla="*/ 361 w 409"/>
                  <a:gd name="T1" fmla="*/ 372 h 550"/>
                  <a:gd name="T2" fmla="*/ 345 w 409"/>
                  <a:gd name="T3" fmla="*/ 372 h 550"/>
                  <a:gd name="T4" fmla="*/ 345 w 409"/>
                  <a:gd name="T5" fmla="*/ 356 h 550"/>
                  <a:gd name="T6" fmla="*/ 345 w 409"/>
                  <a:gd name="T7" fmla="*/ 329 h 550"/>
                  <a:gd name="T8" fmla="*/ 345 w 409"/>
                  <a:gd name="T9" fmla="*/ 166 h 550"/>
                  <a:gd name="T10" fmla="*/ 302 w 409"/>
                  <a:gd name="T11" fmla="*/ 166 h 550"/>
                  <a:gd name="T12" fmla="*/ 302 w 409"/>
                  <a:gd name="T13" fmla="*/ 329 h 550"/>
                  <a:gd name="T14" fmla="*/ 302 w 409"/>
                  <a:gd name="T15" fmla="*/ 356 h 550"/>
                  <a:gd name="T16" fmla="*/ 302 w 409"/>
                  <a:gd name="T17" fmla="*/ 372 h 550"/>
                  <a:gd name="T18" fmla="*/ 285 w 409"/>
                  <a:gd name="T19" fmla="*/ 372 h 550"/>
                  <a:gd name="T20" fmla="*/ 261 w 409"/>
                  <a:gd name="T21" fmla="*/ 372 h 550"/>
                  <a:gd name="T22" fmla="*/ 128 w 409"/>
                  <a:gd name="T23" fmla="*/ 372 h 550"/>
                  <a:gd name="T24" fmla="*/ 93 w 409"/>
                  <a:gd name="T25" fmla="*/ 372 h 550"/>
                  <a:gd name="T26" fmla="*/ 69 w 409"/>
                  <a:gd name="T27" fmla="*/ 372 h 550"/>
                  <a:gd name="T28" fmla="*/ 79 w 409"/>
                  <a:gd name="T29" fmla="*/ 348 h 550"/>
                  <a:gd name="T30" fmla="*/ 228 w 409"/>
                  <a:gd name="T31" fmla="*/ 0 h 550"/>
                  <a:gd name="T32" fmla="*/ 178 w 409"/>
                  <a:gd name="T33" fmla="*/ 0 h 550"/>
                  <a:gd name="T34" fmla="*/ 0 w 409"/>
                  <a:gd name="T35" fmla="*/ 416 h 550"/>
                  <a:gd name="T36" fmla="*/ 261 w 409"/>
                  <a:gd name="T37" fmla="*/ 416 h 550"/>
                  <a:gd name="T38" fmla="*/ 285 w 409"/>
                  <a:gd name="T39" fmla="*/ 416 h 550"/>
                  <a:gd name="T40" fmla="*/ 302 w 409"/>
                  <a:gd name="T41" fmla="*/ 416 h 550"/>
                  <a:gd name="T42" fmla="*/ 302 w 409"/>
                  <a:gd name="T43" fmla="*/ 432 h 550"/>
                  <a:gd name="T44" fmla="*/ 302 w 409"/>
                  <a:gd name="T45" fmla="*/ 456 h 550"/>
                  <a:gd name="T46" fmla="*/ 302 w 409"/>
                  <a:gd name="T47" fmla="*/ 550 h 550"/>
                  <a:gd name="T48" fmla="*/ 345 w 409"/>
                  <a:gd name="T49" fmla="*/ 550 h 550"/>
                  <a:gd name="T50" fmla="*/ 345 w 409"/>
                  <a:gd name="T51" fmla="*/ 456 h 550"/>
                  <a:gd name="T52" fmla="*/ 345 w 409"/>
                  <a:gd name="T53" fmla="*/ 432 h 550"/>
                  <a:gd name="T54" fmla="*/ 345 w 409"/>
                  <a:gd name="T55" fmla="*/ 416 h 550"/>
                  <a:gd name="T56" fmla="*/ 361 w 409"/>
                  <a:gd name="T57" fmla="*/ 416 h 550"/>
                  <a:gd name="T58" fmla="*/ 387 w 409"/>
                  <a:gd name="T59" fmla="*/ 416 h 550"/>
                  <a:gd name="T60" fmla="*/ 409 w 409"/>
                  <a:gd name="T61" fmla="*/ 416 h 550"/>
                  <a:gd name="T62" fmla="*/ 409 w 409"/>
                  <a:gd name="T63" fmla="*/ 372 h 550"/>
                  <a:gd name="T64" fmla="*/ 387 w 409"/>
                  <a:gd name="T65" fmla="*/ 372 h 550"/>
                  <a:gd name="T66" fmla="*/ 361 w 409"/>
                  <a:gd name="T67" fmla="*/ 37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550">
                    <a:moveTo>
                      <a:pt x="361" y="372"/>
                    </a:moveTo>
                    <a:lnTo>
                      <a:pt x="345" y="372"/>
                    </a:lnTo>
                    <a:lnTo>
                      <a:pt x="345" y="356"/>
                    </a:lnTo>
                    <a:lnTo>
                      <a:pt x="345" y="329"/>
                    </a:lnTo>
                    <a:lnTo>
                      <a:pt x="345" y="166"/>
                    </a:lnTo>
                    <a:lnTo>
                      <a:pt x="302" y="166"/>
                    </a:lnTo>
                    <a:lnTo>
                      <a:pt x="302" y="329"/>
                    </a:lnTo>
                    <a:lnTo>
                      <a:pt x="302" y="356"/>
                    </a:lnTo>
                    <a:lnTo>
                      <a:pt x="302" y="372"/>
                    </a:lnTo>
                    <a:lnTo>
                      <a:pt x="285" y="372"/>
                    </a:lnTo>
                    <a:lnTo>
                      <a:pt x="261" y="372"/>
                    </a:lnTo>
                    <a:lnTo>
                      <a:pt x="128" y="372"/>
                    </a:lnTo>
                    <a:lnTo>
                      <a:pt x="93" y="372"/>
                    </a:lnTo>
                    <a:lnTo>
                      <a:pt x="69" y="372"/>
                    </a:lnTo>
                    <a:lnTo>
                      <a:pt x="79" y="348"/>
                    </a:lnTo>
                    <a:lnTo>
                      <a:pt x="228" y="0"/>
                    </a:lnTo>
                    <a:lnTo>
                      <a:pt x="178" y="0"/>
                    </a:lnTo>
                    <a:lnTo>
                      <a:pt x="0" y="416"/>
                    </a:lnTo>
                    <a:lnTo>
                      <a:pt x="261" y="416"/>
                    </a:lnTo>
                    <a:lnTo>
                      <a:pt x="285" y="416"/>
                    </a:lnTo>
                    <a:lnTo>
                      <a:pt x="302" y="416"/>
                    </a:lnTo>
                    <a:lnTo>
                      <a:pt x="302" y="432"/>
                    </a:lnTo>
                    <a:lnTo>
                      <a:pt x="302" y="456"/>
                    </a:lnTo>
                    <a:lnTo>
                      <a:pt x="302" y="550"/>
                    </a:lnTo>
                    <a:lnTo>
                      <a:pt x="345" y="550"/>
                    </a:lnTo>
                    <a:lnTo>
                      <a:pt x="345" y="456"/>
                    </a:lnTo>
                    <a:lnTo>
                      <a:pt x="345" y="432"/>
                    </a:lnTo>
                    <a:lnTo>
                      <a:pt x="345" y="416"/>
                    </a:lnTo>
                    <a:lnTo>
                      <a:pt x="361" y="416"/>
                    </a:lnTo>
                    <a:lnTo>
                      <a:pt x="387" y="416"/>
                    </a:lnTo>
                    <a:lnTo>
                      <a:pt x="409" y="416"/>
                    </a:lnTo>
                    <a:lnTo>
                      <a:pt x="409" y="372"/>
                    </a:lnTo>
                    <a:lnTo>
                      <a:pt x="387" y="372"/>
                    </a:lnTo>
                    <a:lnTo>
                      <a:pt x="361" y="372"/>
                    </a:lnTo>
                    <a:close/>
                  </a:path>
                </a:pathLst>
              </a:custGeom>
              <a:gradFill>
                <a:gsLst>
                  <a:gs pos="100000">
                    <a:srgbClr val="FFE6B9"/>
                  </a:gs>
                  <a:gs pos="87000">
                    <a:srgbClr val="FFD893"/>
                  </a:gs>
                  <a:gs pos="75000">
                    <a:srgbClr val="E7AB6F"/>
                  </a:gs>
                  <a:gs pos="14000">
                    <a:srgbClr val="FFE6B9"/>
                  </a:gs>
                  <a:gs pos="46000">
                    <a:srgbClr val="FFD893"/>
                  </a:gs>
                  <a:gs pos="55000">
                    <a:srgbClr val="91451F"/>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pic>
          <p:nvPicPr>
            <p:cNvPr id="21" name="Picture 20">
              <a:extLst>
                <a:ext uri="{FF2B5EF4-FFF2-40B4-BE49-F238E27FC236}">
                  <a16:creationId xmlns:a16="http://schemas.microsoft.com/office/drawing/2014/main" id="{4CF56F1F-E750-154F-B553-465848F6A416}"/>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5640436" y="1660440"/>
              <a:ext cx="559660" cy="547189"/>
            </a:xfrm>
            <a:prstGeom prst="rect">
              <a:avLst/>
            </a:prstGeom>
          </p:spPr>
        </p:pic>
        <p:grpSp>
          <p:nvGrpSpPr>
            <p:cNvPr id="22" name="Group 21">
              <a:extLst>
                <a:ext uri="{FF2B5EF4-FFF2-40B4-BE49-F238E27FC236}">
                  <a16:creationId xmlns:a16="http://schemas.microsoft.com/office/drawing/2014/main" id="{AF226FEC-C6CA-7BD0-3642-6547674665B9}"/>
                </a:ext>
              </a:extLst>
            </p:cNvPr>
            <p:cNvGrpSpPr/>
            <p:nvPr/>
          </p:nvGrpSpPr>
          <p:grpSpPr>
            <a:xfrm>
              <a:off x="3372488" y="1565169"/>
              <a:ext cx="654987" cy="995171"/>
              <a:chOff x="3733372" y="386431"/>
              <a:chExt cx="587804" cy="893094"/>
            </a:xfrm>
          </p:grpSpPr>
          <p:sp>
            <p:nvSpPr>
              <p:cNvPr id="30" name="Freeform 8">
                <a:extLst>
                  <a:ext uri="{FF2B5EF4-FFF2-40B4-BE49-F238E27FC236}">
                    <a16:creationId xmlns:a16="http://schemas.microsoft.com/office/drawing/2014/main" id="{D53696C1-ED28-25C0-00FE-2E62621783D2}"/>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31" name="Freeform 8">
                <a:extLst>
                  <a:ext uri="{FF2B5EF4-FFF2-40B4-BE49-F238E27FC236}">
                    <a16:creationId xmlns:a16="http://schemas.microsoft.com/office/drawing/2014/main" id="{D98827EC-4539-6D2E-86D2-966DC0D064D1}"/>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3" name="Group 22">
              <a:extLst>
                <a:ext uri="{FF2B5EF4-FFF2-40B4-BE49-F238E27FC236}">
                  <a16:creationId xmlns:a16="http://schemas.microsoft.com/office/drawing/2014/main" id="{00F89E7E-F558-571B-4789-6F101B52488F}"/>
                </a:ext>
              </a:extLst>
            </p:cNvPr>
            <p:cNvGrpSpPr/>
            <p:nvPr/>
          </p:nvGrpSpPr>
          <p:grpSpPr>
            <a:xfrm>
              <a:off x="5021915" y="1561953"/>
              <a:ext cx="654987" cy="995171"/>
              <a:chOff x="3733372" y="386431"/>
              <a:chExt cx="587804" cy="893094"/>
            </a:xfrm>
          </p:grpSpPr>
          <p:sp>
            <p:nvSpPr>
              <p:cNvPr id="28" name="Freeform 8">
                <a:extLst>
                  <a:ext uri="{FF2B5EF4-FFF2-40B4-BE49-F238E27FC236}">
                    <a16:creationId xmlns:a16="http://schemas.microsoft.com/office/drawing/2014/main" id="{47BAAE66-0B41-5C09-3774-442AA45E4A0E}"/>
                  </a:ext>
                </a:extLst>
              </p:cNvPr>
              <p:cNvSpPr>
                <a:spLocks/>
              </p:cNvSpPr>
              <p:nvPr/>
            </p:nvSpPr>
            <p:spPr bwMode="auto">
              <a:xfrm>
                <a:off x="3733372" y="386431"/>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solidFill>
                <a:schemeClr val="accent3">
                  <a:lumMod val="20000"/>
                  <a:lumOff val="80000"/>
                </a:schemeClr>
              </a:soli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sp>
            <p:nvSpPr>
              <p:cNvPr id="29" name="Freeform 8">
                <a:extLst>
                  <a:ext uri="{FF2B5EF4-FFF2-40B4-BE49-F238E27FC236}">
                    <a16:creationId xmlns:a16="http://schemas.microsoft.com/office/drawing/2014/main" id="{09A8D5AC-3481-C610-C0BA-6744DD127B22}"/>
                  </a:ext>
                </a:extLst>
              </p:cNvPr>
              <p:cNvSpPr>
                <a:spLocks/>
              </p:cNvSpPr>
              <p:nvPr/>
            </p:nvSpPr>
            <p:spPr bwMode="auto">
              <a:xfrm>
                <a:off x="3744913" y="403225"/>
                <a:ext cx="576263" cy="876300"/>
              </a:xfrm>
              <a:custGeom>
                <a:avLst/>
                <a:gdLst>
                  <a:gd name="T0" fmla="*/ 49 w 153"/>
                  <a:gd name="T1" fmla="*/ 212 h 230"/>
                  <a:gd name="T2" fmla="*/ 64 w 153"/>
                  <a:gd name="T3" fmla="*/ 199 h 230"/>
                  <a:gd name="T4" fmla="*/ 89 w 153"/>
                  <a:gd name="T5" fmla="*/ 177 h 230"/>
                  <a:gd name="T6" fmla="*/ 113 w 153"/>
                  <a:gd name="T7" fmla="*/ 154 h 230"/>
                  <a:gd name="T8" fmla="*/ 144 w 153"/>
                  <a:gd name="T9" fmla="*/ 112 h 230"/>
                  <a:gd name="T10" fmla="*/ 153 w 153"/>
                  <a:gd name="T11" fmla="*/ 77 h 230"/>
                  <a:gd name="T12" fmla="*/ 147 w 153"/>
                  <a:gd name="T13" fmla="*/ 48 h 230"/>
                  <a:gd name="T14" fmla="*/ 131 w 153"/>
                  <a:gd name="T15" fmla="*/ 23 h 230"/>
                  <a:gd name="T16" fmla="*/ 106 w 153"/>
                  <a:gd name="T17" fmla="*/ 6 h 230"/>
                  <a:gd name="T18" fmla="*/ 77 w 153"/>
                  <a:gd name="T19" fmla="*/ 0 h 230"/>
                  <a:gd name="T20" fmla="*/ 47 w 153"/>
                  <a:gd name="T21" fmla="*/ 6 h 230"/>
                  <a:gd name="T22" fmla="*/ 23 w 153"/>
                  <a:gd name="T23" fmla="*/ 23 h 230"/>
                  <a:gd name="T24" fmla="*/ 6 w 153"/>
                  <a:gd name="T25" fmla="*/ 48 h 230"/>
                  <a:gd name="T26" fmla="*/ 2 w 153"/>
                  <a:gd name="T27" fmla="*/ 60 h 230"/>
                  <a:gd name="T28" fmla="*/ 21 w 153"/>
                  <a:gd name="T29" fmla="*/ 60 h 230"/>
                  <a:gd name="T30" fmla="*/ 23 w 153"/>
                  <a:gd name="T31" fmla="*/ 55 h 230"/>
                  <a:gd name="T32" fmla="*/ 35 w 153"/>
                  <a:gd name="T33" fmla="*/ 36 h 230"/>
                  <a:gd name="T34" fmla="*/ 37 w 153"/>
                  <a:gd name="T35" fmla="*/ 34 h 230"/>
                  <a:gd name="T36" fmla="*/ 38 w 153"/>
                  <a:gd name="T37" fmla="*/ 34 h 230"/>
                  <a:gd name="T38" fmla="*/ 54 w 153"/>
                  <a:gd name="T39" fmla="*/ 23 h 230"/>
                  <a:gd name="T40" fmla="*/ 76 w 153"/>
                  <a:gd name="T41" fmla="*/ 19 h 230"/>
                  <a:gd name="T42" fmla="*/ 99 w 153"/>
                  <a:gd name="T43" fmla="*/ 23 h 230"/>
                  <a:gd name="T44" fmla="*/ 117 w 153"/>
                  <a:gd name="T45" fmla="*/ 36 h 230"/>
                  <a:gd name="T46" fmla="*/ 118 w 153"/>
                  <a:gd name="T47" fmla="*/ 36 h 230"/>
                  <a:gd name="T48" fmla="*/ 118 w 153"/>
                  <a:gd name="T49" fmla="*/ 36 h 230"/>
                  <a:gd name="T50" fmla="*/ 130 w 153"/>
                  <a:gd name="T51" fmla="*/ 55 h 230"/>
                  <a:gd name="T52" fmla="*/ 134 w 153"/>
                  <a:gd name="T53" fmla="*/ 77 h 230"/>
                  <a:gd name="T54" fmla="*/ 122 w 153"/>
                  <a:gd name="T55" fmla="*/ 111 h 230"/>
                  <a:gd name="T56" fmla="*/ 93 w 153"/>
                  <a:gd name="T57" fmla="*/ 150 h 230"/>
                  <a:gd name="T58" fmla="*/ 47 w 153"/>
                  <a:gd name="T59" fmla="*/ 192 h 230"/>
                  <a:gd name="T60" fmla="*/ 4 w 153"/>
                  <a:gd name="T61" fmla="*/ 221 h 230"/>
                  <a:gd name="T62" fmla="*/ 0 w 153"/>
                  <a:gd name="T63" fmla="*/ 230 h 230"/>
                  <a:gd name="T64" fmla="*/ 152 w 153"/>
                  <a:gd name="T65" fmla="*/ 230 h 230"/>
                  <a:gd name="T66" fmla="*/ 152 w 153"/>
                  <a:gd name="T67" fmla="*/ 212 h 230"/>
                  <a:gd name="T68" fmla="*/ 68 w 153"/>
                  <a:gd name="T69" fmla="*/ 212 h 230"/>
                  <a:gd name="T70" fmla="*/ 49 w 153"/>
                  <a:gd name="T71" fmla="*/ 21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230">
                    <a:moveTo>
                      <a:pt x="49" y="212"/>
                    </a:moveTo>
                    <a:cubicBezTo>
                      <a:pt x="64" y="199"/>
                      <a:pt x="64" y="199"/>
                      <a:pt x="64" y="199"/>
                    </a:cubicBezTo>
                    <a:cubicBezTo>
                      <a:pt x="72" y="193"/>
                      <a:pt x="80" y="186"/>
                      <a:pt x="89" y="177"/>
                    </a:cubicBezTo>
                    <a:cubicBezTo>
                      <a:pt x="98" y="169"/>
                      <a:pt x="106" y="161"/>
                      <a:pt x="113" y="154"/>
                    </a:cubicBezTo>
                    <a:cubicBezTo>
                      <a:pt x="127" y="140"/>
                      <a:pt x="137" y="126"/>
                      <a:pt x="144" y="112"/>
                    </a:cubicBezTo>
                    <a:cubicBezTo>
                      <a:pt x="150" y="100"/>
                      <a:pt x="153" y="88"/>
                      <a:pt x="153" y="77"/>
                    </a:cubicBezTo>
                    <a:cubicBezTo>
                      <a:pt x="153" y="67"/>
                      <a:pt x="151" y="57"/>
                      <a:pt x="147" y="48"/>
                    </a:cubicBezTo>
                    <a:cubicBezTo>
                      <a:pt x="143" y="38"/>
                      <a:pt x="138" y="30"/>
                      <a:pt x="131" y="23"/>
                    </a:cubicBezTo>
                    <a:cubicBezTo>
                      <a:pt x="123" y="16"/>
                      <a:pt x="115" y="10"/>
                      <a:pt x="106" y="6"/>
                    </a:cubicBezTo>
                    <a:cubicBezTo>
                      <a:pt x="97" y="2"/>
                      <a:pt x="87" y="0"/>
                      <a:pt x="77" y="0"/>
                    </a:cubicBezTo>
                    <a:cubicBezTo>
                      <a:pt x="67" y="0"/>
                      <a:pt x="57" y="2"/>
                      <a:pt x="47" y="6"/>
                    </a:cubicBezTo>
                    <a:cubicBezTo>
                      <a:pt x="38" y="10"/>
                      <a:pt x="30" y="16"/>
                      <a:pt x="23" y="23"/>
                    </a:cubicBezTo>
                    <a:cubicBezTo>
                      <a:pt x="15" y="30"/>
                      <a:pt x="10" y="38"/>
                      <a:pt x="6" y="48"/>
                    </a:cubicBezTo>
                    <a:cubicBezTo>
                      <a:pt x="4" y="52"/>
                      <a:pt x="3" y="56"/>
                      <a:pt x="2" y="60"/>
                    </a:cubicBezTo>
                    <a:cubicBezTo>
                      <a:pt x="21" y="60"/>
                      <a:pt x="21" y="60"/>
                      <a:pt x="21" y="60"/>
                    </a:cubicBezTo>
                    <a:cubicBezTo>
                      <a:pt x="22" y="58"/>
                      <a:pt x="22" y="56"/>
                      <a:pt x="23" y="55"/>
                    </a:cubicBezTo>
                    <a:cubicBezTo>
                      <a:pt x="25" y="48"/>
                      <a:pt x="30" y="42"/>
                      <a:pt x="35" y="36"/>
                    </a:cubicBezTo>
                    <a:cubicBezTo>
                      <a:pt x="37" y="34"/>
                      <a:pt x="37" y="34"/>
                      <a:pt x="37" y="34"/>
                    </a:cubicBezTo>
                    <a:cubicBezTo>
                      <a:pt x="38" y="34"/>
                      <a:pt x="38" y="34"/>
                      <a:pt x="38" y="34"/>
                    </a:cubicBezTo>
                    <a:cubicBezTo>
                      <a:pt x="43" y="29"/>
                      <a:pt x="48" y="26"/>
                      <a:pt x="54" y="23"/>
                    </a:cubicBezTo>
                    <a:cubicBezTo>
                      <a:pt x="62" y="20"/>
                      <a:pt x="69" y="19"/>
                      <a:pt x="76" y="19"/>
                    </a:cubicBezTo>
                    <a:cubicBezTo>
                      <a:pt x="84" y="19"/>
                      <a:pt x="91" y="20"/>
                      <a:pt x="99" y="23"/>
                    </a:cubicBezTo>
                    <a:cubicBezTo>
                      <a:pt x="106" y="26"/>
                      <a:pt x="112" y="30"/>
                      <a:pt x="117" y="36"/>
                    </a:cubicBezTo>
                    <a:cubicBezTo>
                      <a:pt x="118" y="36"/>
                      <a:pt x="118" y="36"/>
                      <a:pt x="118" y="36"/>
                    </a:cubicBezTo>
                    <a:cubicBezTo>
                      <a:pt x="118" y="36"/>
                      <a:pt x="118" y="36"/>
                      <a:pt x="118" y="36"/>
                    </a:cubicBezTo>
                    <a:cubicBezTo>
                      <a:pt x="123" y="42"/>
                      <a:pt x="127" y="48"/>
                      <a:pt x="130" y="55"/>
                    </a:cubicBezTo>
                    <a:cubicBezTo>
                      <a:pt x="133" y="62"/>
                      <a:pt x="134" y="69"/>
                      <a:pt x="134" y="77"/>
                    </a:cubicBezTo>
                    <a:cubicBezTo>
                      <a:pt x="134" y="87"/>
                      <a:pt x="130" y="98"/>
                      <a:pt x="122" y="111"/>
                    </a:cubicBezTo>
                    <a:cubicBezTo>
                      <a:pt x="115" y="124"/>
                      <a:pt x="105" y="137"/>
                      <a:pt x="93" y="150"/>
                    </a:cubicBezTo>
                    <a:cubicBezTo>
                      <a:pt x="80" y="164"/>
                      <a:pt x="65" y="178"/>
                      <a:pt x="47" y="192"/>
                    </a:cubicBezTo>
                    <a:cubicBezTo>
                      <a:pt x="30" y="205"/>
                      <a:pt x="21" y="211"/>
                      <a:pt x="4" y="221"/>
                    </a:cubicBezTo>
                    <a:cubicBezTo>
                      <a:pt x="0" y="230"/>
                      <a:pt x="0" y="230"/>
                      <a:pt x="0" y="230"/>
                    </a:cubicBezTo>
                    <a:cubicBezTo>
                      <a:pt x="152" y="230"/>
                      <a:pt x="152" y="230"/>
                      <a:pt x="152" y="230"/>
                    </a:cubicBezTo>
                    <a:cubicBezTo>
                      <a:pt x="152" y="212"/>
                      <a:pt x="152" y="212"/>
                      <a:pt x="152" y="212"/>
                    </a:cubicBezTo>
                    <a:cubicBezTo>
                      <a:pt x="68" y="212"/>
                      <a:pt x="68" y="212"/>
                      <a:pt x="68" y="212"/>
                    </a:cubicBezTo>
                    <a:lnTo>
                      <a:pt x="49" y="212"/>
                    </a:lnTo>
                    <a:close/>
                  </a:path>
                </a:pathLst>
              </a:custGeom>
              <a:gradFill>
                <a:gsLst>
                  <a:gs pos="96000">
                    <a:srgbClr val="FFE6B9"/>
                  </a:gs>
                  <a:gs pos="84000">
                    <a:srgbClr val="FFD893"/>
                  </a:gs>
                  <a:gs pos="69000">
                    <a:srgbClr val="E7AB6F"/>
                  </a:gs>
                  <a:gs pos="14000">
                    <a:srgbClr val="FFE6B9"/>
                  </a:gs>
                  <a:gs pos="42000">
                    <a:srgbClr val="FFD893"/>
                  </a:gs>
                  <a:gs pos="51000">
                    <a:srgbClr val="753819"/>
                  </a:gs>
                </a:gsLst>
                <a:lin ang="3000000" scaled="0"/>
              </a:gradFill>
              <a:ln w="28575" cap="flat">
                <a:noFill/>
                <a:prstDash val="solid"/>
                <a:miter/>
              </a:ln>
            </p:spPr>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endParaRPr lang="en-US" sz="4050" dirty="0"/>
              </a:p>
            </p:txBody>
          </p:sp>
        </p:grpSp>
        <p:grpSp>
          <p:nvGrpSpPr>
            <p:cNvPr id="24" name="Group 23">
              <a:extLst>
                <a:ext uri="{FF2B5EF4-FFF2-40B4-BE49-F238E27FC236}">
                  <a16:creationId xmlns:a16="http://schemas.microsoft.com/office/drawing/2014/main" id="{FB5FEAE1-7FE2-FACF-4DED-60EE7DB904EB}"/>
                </a:ext>
              </a:extLst>
            </p:cNvPr>
            <p:cNvGrpSpPr/>
            <p:nvPr/>
          </p:nvGrpSpPr>
          <p:grpSpPr>
            <a:xfrm>
              <a:off x="4104787" y="1580807"/>
              <a:ext cx="846659" cy="959961"/>
              <a:chOff x="5886129" y="2421377"/>
              <a:chExt cx="1667692" cy="1890866"/>
            </a:xfrm>
          </p:grpSpPr>
          <p:sp>
            <p:nvSpPr>
              <p:cNvPr id="26" name="Graphic 22" descr="Snowflake outline">
                <a:extLst>
                  <a:ext uri="{FF2B5EF4-FFF2-40B4-BE49-F238E27FC236}">
                    <a16:creationId xmlns:a16="http://schemas.microsoft.com/office/drawing/2014/main" id="{8B46EB80-176D-DAB4-0981-E58146EB68C7}"/>
                  </a:ext>
                </a:extLst>
              </p:cNvPr>
              <p:cNvSpPr/>
              <p:nvPr/>
            </p:nvSpPr>
            <p:spPr>
              <a:xfrm>
                <a:off x="5886129" y="2426293"/>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solidFill>
                <a:schemeClr val="accent2">
                  <a:lumMod val="75000"/>
                </a:schemeClr>
              </a:soli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sp>
            <p:nvSpPr>
              <p:cNvPr id="27" name="Graphic 22 top" descr="Snowflake outline">
                <a:extLst>
                  <a:ext uri="{FF2B5EF4-FFF2-40B4-BE49-F238E27FC236}">
                    <a16:creationId xmlns:a16="http://schemas.microsoft.com/office/drawing/2014/main" id="{DB8B296E-6434-4C2B-D991-C27048EE0E0F}"/>
                  </a:ext>
                </a:extLst>
              </p:cNvPr>
              <p:cNvSpPr/>
              <p:nvPr/>
            </p:nvSpPr>
            <p:spPr>
              <a:xfrm>
                <a:off x="5910710" y="2421377"/>
                <a:ext cx="1643111" cy="1885950"/>
              </a:xfrm>
              <a:custGeom>
                <a:avLst/>
                <a:gdLst>
                  <a:gd name="connsiteX0" fmla="*/ 1639319 w 1643111"/>
                  <a:gd name="connsiteY0" fmla="*/ 473573 h 1885950"/>
                  <a:gd name="connsiteX1" fmla="*/ 1600314 w 1643111"/>
                  <a:gd name="connsiteY1" fmla="*/ 463029 h 1885950"/>
                  <a:gd name="connsiteX2" fmla="*/ 1412290 w 1643111"/>
                  <a:gd name="connsiteY2" fmla="*/ 570929 h 1885950"/>
                  <a:gd name="connsiteX3" fmla="*/ 1457639 w 1643111"/>
                  <a:gd name="connsiteY3" fmla="*/ 403479 h 1885950"/>
                  <a:gd name="connsiteX4" fmla="*/ 1437522 w 1643111"/>
                  <a:gd name="connsiteY4" fmla="*/ 368417 h 1885950"/>
                  <a:gd name="connsiteX5" fmla="*/ 1402461 w 1643111"/>
                  <a:gd name="connsiteY5" fmla="*/ 388534 h 1885950"/>
                  <a:gd name="connsiteX6" fmla="*/ 1342196 w 1643111"/>
                  <a:gd name="connsiteY6" fmla="*/ 611162 h 1885950"/>
                  <a:gd name="connsiteX7" fmla="*/ 1189263 w 1643111"/>
                  <a:gd name="connsiteY7" fmla="*/ 698945 h 1885950"/>
                  <a:gd name="connsiteX8" fmla="*/ 1276816 w 1643111"/>
                  <a:gd name="connsiteY8" fmla="*/ 375475 h 1885950"/>
                  <a:gd name="connsiteX9" fmla="*/ 1256328 w 1643111"/>
                  <a:gd name="connsiteY9" fmla="*/ 340643 h 1885950"/>
                  <a:gd name="connsiteX10" fmla="*/ 1221667 w 1643111"/>
                  <a:gd name="connsiteY10" fmla="*/ 360502 h 1885950"/>
                  <a:gd name="connsiteX11" fmla="*/ 1119168 w 1643111"/>
                  <a:gd name="connsiteY11" fmla="*/ 739178 h 1885950"/>
                  <a:gd name="connsiteX12" fmla="*/ 978722 w 1643111"/>
                  <a:gd name="connsiteY12" fmla="*/ 819760 h 1885950"/>
                  <a:gd name="connsiteX13" fmla="*/ 850134 w 1643111"/>
                  <a:gd name="connsiteY13" fmla="*/ 745236 h 1885950"/>
                  <a:gd name="connsiteX14" fmla="*/ 850134 w 1643111"/>
                  <a:gd name="connsiteY14" fmla="*/ 583330 h 1885950"/>
                  <a:gd name="connsiteX15" fmla="*/ 1127512 w 1643111"/>
                  <a:gd name="connsiteY15" fmla="*/ 305953 h 1885950"/>
                  <a:gd name="connsiteX16" fmla="*/ 1127498 w 1643111"/>
                  <a:gd name="connsiteY16" fmla="*/ 265533 h 1885950"/>
                  <a:gd name="connsiteX17" fmla="*/ 1087078 w 1643111"/>
                  <a:gd name="connsiteY17" fmla="*/ 265547 h 1885950"/>
                  <a:gd name="connsiteX18" fmla="*/ 850106 w 1643111"/>
                  <a:gd name="connsiteY18" fmla="*/ 502520 h 1885950"/>
                  <a:gd name="connsiteX19" fmla="*/ 850106 w 1643111"/>
                  <a:gd name="connsiteY19" fmla="*/ 326155 h 1885950"/>
                  <a:gd name="connsiteX20" fmla="*/ 1013183 w 1643111"/>
                  <a:gd name="connsiteY20" fmla="*/ 163078 h 1885950"/>
                  <a:gd name="connsiteX21" fmla="*/ 1012480 w 1643111"/>
                  <a:gd name="connsiteY21" fmla="*/ 122672 h 1885950"/>
                  <a:gd name="connsiteX22" fmla="*/ 972778 w 1643111"/>
                  <a:gd name="connsiteY22" fmla="*/ 122672 h 1885950"/>
                  <a:gd name="connsiteX23" fmla="*/ 850106 w 1643111"/>
                  <a:gd name="connsiteY23" fmla="*/ 245345 h 1885950"/>
                  <a:gd name="connsiteX24" fmla="*/ 850106 w 1643111"/>
                  <a:gd name="connsiteY24" fmla="*/ 28575 h 1885950"/>
                  <a:gd name="connsiteX25" fmla="*/ 821531 w 1643111"/>
                  <a:gd name="connsiteY25" fmla="*/ 0 h 1885950"/>
                  <a:gd name="connsiteX26" fmla="*/ 792956 w 1643111"/>
                  <a:gd name="connsiteY26" fmla="*/ 28575 h 1885950"/>
                  <a:gd name="connsiteX27" fmla="*/ 792956 w 1643111"/>
                  <a:gd name="connsiteY27" fmla="*/ 245345 h 1885950"/>
                  <a:gd name="connsiteX28" fmla="*/ 670283 w 1643111"/>
                  <a:gd name="connsiteY28" fmla="*/ 122672 h 1885950"/>
                  <a:gd name="connsiteX29" fmla="*/ 629878 w 1643111"/>
                  <a:gd name="connsiteY29" fmla="*/ 123375 h 1885950"/>
                  <a:gd name="connsiteX30" fmla="*/ 629878 w 1643111"/>
                  <a:gd name="connsiteY30" fmla="*/ 163078 h 1885950"/>
                  <a:gd name="connsiteX31" fmla="*/ 792956 w 1643111"/>
                  <a:gd name="connsiteY31" fmla="*/ 326155 h 1885950"/>
                  <a:gd name="connsiteX32" fmla="*/ 792956 w 1643111"/>
                  <a:gd name="connsiteY32" fmla="*/ 502520 h 1885950"/>
                  <a:gd name="connsiteX33" fmla="*/ 555983 w 1643111"/>
                  <a:gd name="connsiteY33" fmla="*/ 265547 h 1885950"/>
                  <a:gd name="connsiteX34" fmla="*/ 515578 w 1643111"/>
                  <a:gd name="connsiteY34" fmla="*/ 266250 h 1885950"/>
                  <a:gd name="connsiteX35" fmla="*/ 515578 w 1643111"/>
                  <a:gd name="connsiteY35" fmla="*/ 305953 h 1885950"/>
                  <a:gd name="connsiteX36" fmla="*/ 792956 w 1643111"/>
                  <a:gd name="connsiteY36" fmla="*/ 583330 h 1885950"/>
                  <a:gd name="connsiteX37" fmla="*/ 792956 w 1643111"/>
                  <a:gd name="connsiteY37" fmla="*/ 745236 h 1885950"/>
                  <a:gd name="connsiteX38" fmla="*/ 665740 w 1643111"/>
                  <a:gd name="connsiteY38" fmla="*/ 817817 h 1885950"/>
                  <a:gd name="connsiteX39" fmla="*/ 526351 w 1643111"/>
                  <a:gd name="connsiteY39" fmla="*/ 735549 h 1885950"/>
                  <a:gd name="connsiteX40" fmla="*/ 428425 w 1643111"/>
                  <a:gd name="connsiteY40" fmla="*/ 355673 h 1885950"/>
                  <a:gd name="connsiteX41" fmla="*/ 393606 w 1643111"/>
                  <a:gd name="connsiteY41" fmla="*/ 335142 h 1885950"/>
                  <a:gd name="connsiteX42" fmla="*/ 373075 w 1643111"/>
                  <a:gd name="connsiteY42" fmla="*/ 369961 h 1885950"/>
                  <a:gd name="connsiteX43" fmla="*/ 456685 w 1643111"/>
                  <a:gd name="connsiteY43" fmla="*/ 694373 h 1885950"/>
                  <a:gd name="connsiteX44" fmla="*/ 304809 w 1643111"/>
                  <a:gd name="connsiteY44" fmla="*/ 604733 h 1885950"/>
                  <a:gd name="connsiteX45" fmla="*/ 247288 w 1643111"/>
                  <a:gd name="connsiteY45" fmla="*/ 381476 h 1885950"/>
                  <a:gd name="connsiteX46" fmla="*/ 212469 w 1643111"/>
                  <a:gd name="connsiteY46" fmla="*/ 360945 h 1885950"/>
                  <a:gd name="connsiteX47" fmla="*/ 191938 w 1643111"/>
                  <a:gd name="connsiteY47" fmla="*/ 395764 h 1885950"/>
                  <a:gd name="connsiteX48" fmla="*/ 235229 w 1643111"/>
                  <a:gd name="connsiteY48" fmla="*/ 563728 h 1885950"/>
                  <a:gd name="connsiteX49" fmla="*/ 48549 w 1643111"/>
                  <a:gd name="connsiteY49" fmla="*/ 453542 h 1885950"/>
                  <a:gd name="connsiteX50" fmla="*/ 9329 w 1643111"/>
                  <a:gd name="connsiteY50" fmla="*/ 463701 h 1885950"/>
                  <a:gd name="connsiteX51" fmla="*/ 19488 w 1643111"/>
                  <a:gd name="connsiteY51" fmla="*/ 502920 h 1885950"/>
                  <a:gd name="connsiteX52" fmla="*/ 206168 w 1643111"/>
                  <a:gd name="connsiteY52" fmla="*/ 613105 h 1885950"/>
                  <a:gd name="connsiteX53" fmla="*/ 38176 w 1643111"/>
                  <a:gd name="connsiteY53" fmla="*/ 656368 h 1885950"/>
                  <a:gd name="connsiteX54" fmla="*/ 17547 w 1643111"/>
                  <a:gd name="connsiteY54" fmla="*/ 691118 h 1885950"/>
                  <a:gd name="connsiteX55" fmla="*/ 45291 w 1643111"/>
                  <a:gd name="connsiteY55" fmla="*/ 712632 h 1885950"/>
                  <a:gd name="connsiteX56" fmla="*/ 52435 w 1643111"/>
                  <a:gd name="connsiteY56" fmla="*/ 711718 h 1885950"/>
                  <a:gd name="connsiteX57" fmla="*/ 275748 w 1643111"/>
                  <a:gd name="connsiteY57" fmla="*/ 654168 h 1885950"/>
                  <a:gd name="connsiteX58" fmla="*/ 427653 w 1643111"/>
                  <a:gd name="connsiteY58" fmla="*/ 743807 h 1885950"/>
                  <a:gd name="connsiteX59" fmla="*/ 103098 w 1643111"/>
                  <a:gd name="connsiteY59" fmla="*/ 827275 h 1885950"/>
                  <a:gd name="connsiteX60" fmla="*/ 82470 w 1643111"/>
                  <a:gd name="connsiteY60" fmla="*/ 862025 h 1885950"/>
                  <a:gd name="connsiteX61" fmla="*/ 110213 w 1643111"/>
                  <a:gd name="connsiteY61" fmla="*/ 883539 h 1885950"/>
                  <a:gd name="connsiteX62" fmla="*/ 117357 w 1643111"/>
                  <a:gd name="connsiteY62" fmla="*/ 882653 h 1885950"/>
                  <a:gd name="connsiteX63" fmla="*/ 497233 w 1643111"/>
                  <a:gd name="connsiteY63" fmla="*/ 784755 h 1885950"/>
                  <a:gd name="connsiteX64" fmla="*/ 636536 w 1643111"/>
                  <a:gd name="connsiteY64" fmla="*/ 866994 h 1885950"/>
                  <a:gd name="connsiteX65" fmla="*/ 635679 w 1643111"/>
                  <a:gd name="connsiteY65" fmla="*/ 1016670 h 1885950"/>
                  <a:gd name="connsiteX66" fmla="*/ 495347 w 1643111"/>
                  <a:gd name="connsiteY66" fmla="*/ 1097280 h 1885950"/>
                  <a:gd name="connsiteX67" fmla="*/ 116671 w 1643111"/>
                  <a:gd name="connsiteY67" fmla="*/ 994724 h 1885950"/>
                  <a:gd name="connsiteX68" fmla="*/ 80844 w 1643111"/>
                  <a:gd name="connsiteY68" fmla="*/ 1013418 h 1885950"/>
                  <a:gd name="connsiteX69" fmla="*/ 99535 w 1643111"/>
                  <a:gd name="connsiteY69" fmla="*/ 1049246 h 1885950"/>
                  <a:gd name="connsiteX70" fmla="*/ 101755 w 1643111"/>
                  <a:gd name="connsiteY70" fmla="*/ 1049846 h 1885950"/>
                  <a:gd name="connsiteX71" fmla="*/ 425253 w 1643111"/>
                  <a:gd name="connsiteY71" fmla="*/ 1137428 h 1885950"/>
                  <a:gd name="connsiteX72" fmla="*/ 272291 w 1643111"/>
                  <a:gd name="connsiteY72" fmla="*/ 1225239 h 1885950"/>
                  <a:gd name="connsiteX73" fmla="*/ 49806 w 1643111"/>
                  <a:gd name="connsiteY73" fmla="*/ 1165003 h 1885950"/>
                  <a:gd name="connsiteX74" fmla="*/ 13979 w 1643111"/>
                  <a:gd name="connsiteY74" fmla="*/ 1183697 h 1885950"/>
                  <a:gd name="connsiteX75" fmla="*/ 32669 w 1643111"/>
                  <a:gd name="connsiteY75" fmla="*/ 1219524 h 1885950"/>
                  <a:gd name="connsiteX76" fmla="*/ 34890 w 1643111"/>
                  <a:gd name="connsiteY76" fmla="*/ 1220124 h 1885950"/>
                  <a:gd name="connsiteX77" fmla="*/ 202311 w 1643111"/>
                  <a:gd name="connsiteY77" fmla="*/ 1265472 h 1885950"/>
                  <a:gd name="connsiteX78" fmla="*/ 14316 w 1643111"/>
                  <a:gd name="connsiteY78" fmla="*/ 1373372 h 1885950"/>
                  <a:gd name="connsiteX79" fmla="*/ 3829 w 1643111"/>
                  <a:gd name="connsiteY79" fmla="*/ 1412434 h 1885950"/>
                  <a:gd name="connsiteX80" fmla="*/ 42891 w 1643111"/>
                  <a:gd name="connsiteY80" fmla="*/ 1422921 h 1885950"/>
                  <a:gd name="connsiteX81" fmla="*/ 230914 w 1643111"/>
                  <a:gd name="connsiteY81" fmla="*/ 1315022 h 1885950"/>
                  <a:gd name="connsiteX82" fmla="*/ 185594 w 1643111"/>
                  <a:gd name="connsiteY82" fmla="*/ 1482471 h 1885950"/>
                  <a:gd name="connsiteX83" fmla="*/ 205597 w 1643111"/>
                  <a:gd name="connsiteY83" fmla="*/ 1517504 h 1885950"/>
                  <a:gd name="connsiteX84" fmla="*/ 213055 w 1643111"/>
                  <a:gd name="connsiteY84" fmla="*/ 1518533 h 1885950"/>
                  <a:gd name="connsiteX85" fmla="*/ 240630 w 1643111"/>
                  <a:gd name="connsiteY85" fmla="*/ 1497416 h 1885950"/>
                  <a:gd name="connsiteX86" fmla="*/ 300894 w 1643111"/>
                  <a:gd name="connsiteY86" fmla="*/ 1274788 h 1885950"/>
                  <a:gd name="connsiteX87" fmla="*/ 453856 w 1643111"/>
                  <a:gd name="connsiteY87" fmla="*/ 1187006 h 1885950"/>
                  <a:gd name="connsiteX88" fmla="*/ 366103 w 1643111"/>
                  <a:gd name="connsiteY88" fmla="*/ 1510475 h 1885950"/>
                  <a:gd name="connsiteX89" fmla="*/ 386205 w 1643111"/>
                  <a:gd name="connsiteY89" fmla="*/ 1545550 h 1885950"/>
                  <a:gd name="connsiteX90" fmla="*/ 421281 w 1643111"/>
                  <a:gd name="connsiteY90" fmla="*/ 1525448 h 1885950"/>
                  <a:gd name="connsiteX91" fmla="*/ 523779 w 1643111"/>
                  <a:gd name="connsiteY91" fmla="*/ 1146772 h 1885950"/>
                  <a:gd name="connsiteX92" fmla="*/ 664225 w 1643111"/>
                  <a:gd name="connsiteY92" fmla="*/ 1066190 h 1885950"/>
                  <a:gd name="connsiteX93" fmla="*/ 792813 w 1643111"/>
                  <a:gd name="connsiteY93" fmla="*/ 1140714 h 1885950"/>
                  <a:gd name="connsiteX94" fmla="*/ 792813 w 1643111"/>
                  <a:gd name="connsiteY94" fmla="*/ 1302620 h 1885950"/>
                  <a:gd name="connsiteX95" fmla="*/ 515578 w 1643111"/>
                  <a:gd name="connsiteY95" fmla="*/ 1579998 h 1885950"/>
                  <a:gd name="connsiteX96" fmla="*/ 516281 w 1643111"/>
                  <a:gd name="connsiteY96" fmla="*/ 1620403 h 1885950"/>
                  <a:gd name="connsiteX97" fmla="*/ 555983 w 1643111"/>
                  <a:gd name="connsiteY97" fmla="*/ 1620403 h 1885950"/>
                  <a:gd name="connsiteX98" fmla="*/ 792956 w 1643111"/>
                  <a:gd name="connsiteY98" fmla="*/ 1383430 h 1885950"/>
                  <a:gd name="connsiteX99" fmla="*/ 792956 w 1643111"/>
                  <a:gd name="connsiteY99" fmla="*/ 1559795 h 1885950"/>
                  <a:gd name="connsiteX100" fmla="*/ 629878 w 1643111"/>
                  <a:gd name="connsiteY100" fmla="*/ 1722873 h 1885950"/>
                  <a:gd name="connsiteX101" fmla="*/ 630581 w 1643111"/>
                  <a:gd name="connsiteY101" fmla="*/ 1763278 h 1885950"/>
                  <a:gd name="connsiteX102" fmla="*/ 670283 w 1643111"/>
                  <a:gd name="connsiteY102" fmla="*/ 1763278 h 1885950"/>
                  <a:gd name="connsiteX103" fmla="*/ 792956 w 1643111"/>
                  <a:gd name="connsiteY103" fmla="*/ 1640605 h 1885950"/>
                  <a:gd name="connsiteX104" fmla="*/ 792956 w 1643111"/>
                  <a:gd name="connsiteY104" fmla="*/ 1857375 h 1885950"/>
                  <a:gd name="connsiteX105" fmla="*/ 821531 w 1643111"/>
                  <a:gd name="connsiteY105" fmla="*/ 1885950 h 1885950"/>
                  <a:gd name="connsiteX106" fmla="*/ 850106 w 1643111"/>
                  <a:gd name="connsiteY106" fmla="*/ 1857375 h 1885950"/>
                  <a:gd name="connsiteX107" fmla="*/ 850106 w 1643111"/>
                  <a:gd name="connsiteY107" fmla="*/ 1640605 h 1885950"/>
                  <a:gd name="connsiteX108" fmla="*/ 972778 w 1643111"/>
                  <a:gd name="connsiteY108" fmla="*/ 1763278 h 1885950"/>
                  <a:gd name="connsiteX109" fmla="*/ 1013183 w 1643111"/>
                  <a:gd name="connsiteY109" fmla="*/ 1763980 h 1885950"/>
                  <a:gd name="connsiteX110" fmla="*/ 1013886 w 1643111"/>
                  <a:gd name="connsiteY110" fmla="*/ 1723575 h 1885950"/>
                  <a:gd name="connsiteX111" fmla="*/ 1013183 w 1643111"/>
                  <a:gd name="connsiteY111" fmla="*/ 1722873 h 1885950"/>
                  <a:gd name="connsiteX112" fmla="*/ 850106 w 1643111"/>
                  <a:gd name="connsiteY112" fmla="*/ 1559795 h 1885950"/>
                  <a:gd name="connsiteX113" fmla="*/ 850106 w 1643111"/>
                  <a:gd name="connsiteY113" fmla="*/ 1383430 h 1885950"/>
                  <a:gd name="connsiteX114" fmla="*/ 1087078 w 1643111"/>
                  <a:gd name="connsiteY114" fmla="*/ 1620403 h 1885950"/>
                  <a:gd name="connsiteX115" fmla="*/ 1127483 w 1643111"/>
                  <a:gd name="connsiteY115" fmla="*/ 1621105 h 1885950"/>
                  <a:gd name="connsiteX116" fmla="*/ 1128186 w 1643111"/>
                  <a:gd name="connsiteY116" fmla="*/ 1580700 h 1885950"/>
                  <a:gd name="connsiteX117" fmla="*/ 1127483 w 1643111"/>
                  <a:gd name="connsiteY117" fmla="*/ 1579998 h 1885950"/>
                  <a:gd name="connsiteX118" fmla="*/ 850106 w 1643111"/>
                  <a:gd name="connsiteY118" fmla="*/ 1302620 h 1885950"/>
                  <a:gd name="connsiteX119" fmla="*/ 850106 w 1643111"/>
                  <a:gd name="connsiteY119" fmla="*/ 1140714 h 1885950"/>
                  <a:gd name="connsiteX120" fmla="*/ 977322 w 1643111"/>
                  <a:gd name="connsiteY120" fmla="*/ 1068134 h 1885950"/>
                  <a:gd name="connsiteX121" fmla="*/ 1116711 w 1643111"/>
                  <a:gd name="connsiteY121" fmla="*/ 1150401 h 1885950"/>
                  <a:gd name="connsiteX122" fmla="*/ 1214523 w 1643111"/>
                  <a:gd name="connsiteY122" fmla="*/ 1530277 h 1885950"/>
                  <a:gd name="connsiteX123" fmla="*/ 1242155 w 1643111"/>
                  <a:gd name="connsiteY123" fmla="*/ 1551737 h 1885950"/>
                  <a:gd name="connsiteX124" fmla="*/ 1249299 w 1643111"/>
                  <a:gd name="connsiteY124" fmla="*/ 1550823 h 1885950"/>
                  <a:gd name="connsiteX125" fmla="*/ 1269844 w 1643111"/>
                  <a:gd name="connsiteY125" fmla="*/ 1516047 h 1885950"/>
                  <a:gd name="connsiteX126" fmla="*/ 1186234 w 1643111"/>
                  <a:gd name="connsiteY126" fmla="*/ 1191578 h 1885950"/>
                  <a:gd name="connsiteX127" fmla="*/ 1338110 w 1643111"/>
                  <a:gd name="connsiteY127" fmla="*/ 1281217 h 1885950"/>
                  <a:gd name="connsiteX128" fmla="*/ 1395688 w 1643111"/>
                  <a:gd name="connsiteY128" fmla="*/ 1504474 h 1885950"/>
                  <a:gd name="connsiteX129" fmla="*/ 1423349 w 1643111"/>
                  <a:gd name="connsiteY129" fmla="*/ 1525905 h 1885950"/>
                  <a:gd name="connsiteX130" fmla="*/ 1430493 w 1643111"/>
                  <a:gd name="connsiteY130" fmla="*/ 1525019 h 1885950"/>
                  <a:gd name="connsiteX131" fmla="*/ 1451050 w 1643111"/>
                  <a:gd name="connsiteY131" fmla="*/ 1490226 h 1885950"/>
                  <a:gd name="connsiteX132" fmla="*/ 1451038 w 1643111"/>
                  <a:gd name="connsiteY132" fmla="*/ 1490186 h 1885950"/>
                  <a:gd name="connsiteX133" fmla="*/ 1407747 w 1643111"/>
                  <a:gd name="connsiteY133" fmla="*/ 1322222 h 1885950"/>
                  <a:gd name="connsiteX134" fmla="*/ 1594428 w 1643111"/>
                  <a:gd name="connsiteY134" fmla="*/ 1432408 h 1885950"/>
                  <a:gd name="connsiteX135" fmla="*/ 1633561 w 1643111"/>
                  <a:gd name="connsiteY135" fmla="*/ 1422306 h 1885950"/>
                  <a:gd name="connsiteX136" fmla="*/ 1623460 w 1643111"/>
                  <a:gd name="connsiteY136" fmla="*/ 1383173 h 1885950"/>
                  <a:gd name="connsiteX137" fmla="*/ 1436808 w 1643111"/>
                  <a:gd name="connsiteY137" fmla="*/ 1272988 h 1885950"/>
                  <a:gd name="connsiteX138" fmla="*/ 1604800 w 1643111"/>
                  <a:gd name="connsiteY138" fmla="*/ 1229725 h 1885950"/>
                  <a:gd name="connsiteX139" fmla="*/ 1625331 w 1643111"/>
                  <a:gd name="connsiteY139" fmla="*/ 1194907 h 1885950"/>
                  <a:gd name="connsiteX140" fmla="*/ 1590513 w 1643111"/>
                  <a:gd name="connsiteY140" fmla="*/ 1174375 h 1885950"/>
                  <a:gd name="connsiteX141" fmla="*/ 1367113 w 1643111"/>
                  <a:gd name="connsiteY141" fmla="*/ 1231925 h 1885950"/>
                  <a:gd name="connsiteX142" fmla="*/ 1215237 w 1643111"/>
                  <a:gd name="connsiteY142" fmla="*/ 1142286 h 1885950"/>
                  <a:gd name="connsiteX143" fmla="*/ 1539763 w 1643111"/>
                  <a:gd name="connsiteY143" fmla="*/ 1058675 h 1885950"/>
                  <a:gd name="connsiteX144" fmla="*/ 1560309 w 1643111"/>
                  <a:gd name="connsiteY144" fmla="*/ 1023842 h 1885950"/>
                  <a:gd name="connsiteX145" fmla="*/ 1525476 w 1643111"/>
                  <a:gd name="connsiteY145" fmla="*/ 1003297 h 1885950"/>
                  <a:gd name="connsiteX146" fmla="*/ 1145686 w 1643111"/>
                  <a:gd name="connsiteY146" fmla="*/ 1101195 h 1885950"/>
                  <a:gd name="connsiteX147" fmla="*/ 1006411 w 1643111"/>
                  <a:gd name="connsiteY147" fmla="*/ 1018956 h 1885950"/>
                  <a:gd name="connsiteX148" fmla="*/ 1007240 w 1643111"/>
                  <a:gd name="connsiteY148" fmla="*/ 869280 h 1885950"/>
                  <a:gd name="connsiteX149" fmla="*/ 1147572 w 1643111"/>
                  <a:gd name="connsiteY149" fmla="*/ 788670 h 1885950"/>
                  <a:gd name="connsiteX150" fmla="*/ 1526248 w 1643111"/>
                  <a:gd name="connsiteY150" fmla="*/ 891140 h 1885950"/>
                  <a:gd name="connsiteX151" fmla="*/ 1533734 w 1643111"/>
                  <a:gd name="connsiteY151" fmla="*/ 892169 h 1885950"/>
                  <a:gd name="connsiteX152" fmla="*/ 1562272 w 1643111"/>
                  <a:gd name="connsiteY152" fmla="*/ 863559 h 1885950"/>
                  <a:gd name="connsiteX153" fmla="*/ 1541192 w 1643111"/>
                  <a:gd name="connsiteY153" fmla="*/ 836019 h 1885950"/>
                  <a:gd name="connsiteX154" fmla="*/ 1217666 w 1643111"/>
                  <a:gd name="connsiteY154" fmla="*/ 748494 h 1885950"/>
                  <a:gd name="connsiteX155" fmla="*/ 1370657 w 1643111"/>
                  <a:gd name="connsiteY155" fmla="*/ 660711 h 1885950"/>
                  <a:gd name="connsiteX156" fmla="*/ 1593284 w 1643111"/>
                  <a:gd name="connsiteY156" fmla="*/ 720947 h 1885950"/>
                  <a:gd name="connsiteX157" fmla="*/ 1600743 w 1643111"/>
                  <a:gd name="connsiteY157" fmla="*/ 721976 h 1885950"/>
                  <a:gd name="connsiteX158" fmla="*/ 1629280 w 1643111"/>
                  <a:gd name="connsiteY158" fmla="*/ 693367 h 1885950"/>
                  <a:gd name="connsiteX159" fmla="*/ 1608201 w 1643111"/>
                  <a:gd name="connsiteY159" fmla="*/ 665826 h 1885950"/>
                  <a:gd name="connsiteX160" fmla="*/ 1440751 w 1643111"/>
                  <a:gd name="connsiteY160" fmla="*/ 620478 h 1885950"/>
                  <a:gd name="connsiteX161" fmla="*/ 1628746 w 1643111"/>
                  <a:gd name="connsiteY161" fmla="*/ 512578 h 1885950"/>
                  <a:gd name="connsiteX162" fmla="*/ 1639319 w 1643111"/>
                  <a:gd name="connsiteY162" fmla="*/ 473576 h 1885950"/>
                  <a:gd name="connsiteX163" fmla="*/ 1639319 w 1643111"/>
                  <a:gd name="connsiteY163" fmla="*/ 473573 h 1885950"/>
                  <a:gd name="connsiteX164" fmla="*/ 821474 w 1643111"/>
                  <a:gd name="connsiteY164" fmla="*/ 1085850 h 1885950"/>
                  <a:gd name="connsiteX165" fmla="*/ 678599 w 1643111"/>
                  <a:gd name="connsiteY165" fmla="*/ 942975 h 1885950"/>
                  <a:gd name="connsiteX166" fmla="*/ 821474 w 1643111"/>
                  <a:gd name="connsiteY166" fmla="*/ 800100 h 1885950"/>
                  <a:gd name="connsiteX167" fmla="*/ 964349 w 1643111"/>
                  <a:gd name="connsiteY167" fmla="*/ 942975 h 1885950"/>
                  <a:gd name="connsiteX168" fmla="*/ 821474 w 1643111"/>
                  <a:gd name="connsiteY168" fmla="*/ 10858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43111" h="1885950">
                    <a:moveTo>
                      <a:pt x="1639319" y="473573"/>
                    </a:moveTo>
                    <a:cubicBezTo>
                      <a:pt x="1631458" y="459892"/>
                      <a:pt x="1613996" y="455174"/>
                      <a:pt x="1600314" y="463029"/>
                    </a:cubicBezTo>
                    <a:lnTo>
                      <a:pt x="1412290" y="570929"/>
                    </a:lnTo>
                    <a:lnTo>
                      <a:pt x="1457639" y="403479"/>
                    </a:lnTo>
                    <a:cubicBezTo>
                      <a:pt x="1461765" y="388243"/>
                      <a:pt x="1452758" y="372544"/>
                      <a:pt x="1437522" y="368417"/>
                    </a:cubicBezTo>
                    <a:cubicBezTo>
                      <a:pt x="1422286" y="364291"/>
                      <a:pt x="1406587" y="373298"/>
                      <a:pt x="1402461" y="388534"/>
                    </a:cubicBezTo>
                    <a:lnTo>
                      <a:pt x="1342196" y="611162"/>
                    </a:lnTo>
                    <a:lnTo>
                      <a:pt x="1189263" y="698945"/>
                    </a:lnTo>
                    <a:lnTo>
                      <a:pt x="1276816" y="375475"/>
                    </a:lnTo>
                    <a:cubicBezTo>
                      <a:pt x="1280777" y="360199"/>
                      <a:pt x="1271604" y="344603"/>
                      <a:pt x="1256328" y="340643"/>
                    </a:cubicBezTo>
                    <a:cubicBezTo>
                      <a:pt x="1241298" y="336748"/>
                      <a:pt x="1225907" y="345566"/>
                      <a:pt x="1221667" y="360502"/>
                    </a:cubicBezTo>
                    <a:lnTo>
                      <a:pt x="1119168" y="739178"/>
                    </a:lnTo>
                    <a:lnTo>
                      <a:pt x="978722" y="819760"/>
                    </a:lnTo>
                    <a:cubicBezTo>
                      <a:pt x="947038" y="779309"/>
                      <a:pt x="900987" y="752617"/>
                      <a:pt x="850134" y="745236"/>
                    </a:cubicBezTo>
                    <a:lnTo>
                      <a:pt x="850134" y="583330"/>
                    </a:lnTo>
                    <a:lnTo>
                      <a:pt x="1127512" y="305953"/>
                    </a:lnTo>
                    <a:cubicBezTo>
                      <a:pt x="1138671" y="294788"/>
                      <a:pt x="1138662" y="276692"/>
                      <a:pt x="1127498" y="265533"/>
                    </a:cubicBezTo>
                    <a:cubicBezTo>
                      <a:pt x="1116333" y="254375"/>
                      <a:pt x="1098237" y="254383"/>
                      <a:pt x="1087078" y="265547"/>
                    </a:cubicBezTo>
                    <a:lnTo>
                      <a:pt x="850106" y="502520"/>
                    </a:lnTo>
                    <a:lnTo>
                      <a:pt x="850106" y="326155"/>
                    </a:lnTo>
                    <a:lnTo>
                      <a:pt x="1013183" y="163078"/>
                    </a:lnTo>
                    <a:cubicBezTo>
                      <a:pt x="1024148" y="151725"/>
                      <a:pt x="1023833" y="133637"/>
                      <a:pt x="1012480" y="122672"/>
                    </a:cubicBezTo>
                    <a:cubicBezTo>
                      <a:pt x="1001408" y="111977"/>
                      <a:pt x="983851" y="111977"/>
                      <a:pt x="972778" y="122672"/>
                    </a:cubicBezTo>
                    <a:lnTo>
                      <a:pt x="850106" y="245345"/>
                    </a:lnTo>
                    <a:lnTo>
                      <a:pt x="850106" y="28575"/>
                    </a:lnTo>
                    <a:cubicBezTo>
                      <a:pt x="850106" y="12793"/>
                      <a:pt x="837313" y="0"/>
                      <a:pt x="821531" y="0"/>
                    </a:cubicBezTo>
                    <a:cubicBezTo>
                      <a:pt x="805749" y="0"/>
                      <a:pt x="792956" y="12793"/>
                      <a:pt x="792956" y="28575"/>
                    </a:cubicBezTo>
                    <a:lnTo>
                      <a:pt x="792956" y="245345"/>
                    </a:lnTo>
                    <a:lnTo>
                      <a:pt x="670283" y="122672"/>
                    </a:lnTo>
                    <a:cubicBezTo>
                      <a:pt x="658931" y="111708"/>
                      <a:pt x="640843" y="112023"/>
                      <a:pt x="629878" y="123375"/>
                    </a:cubicBezTo>
                    <a:cubicBezTo>
                      <a:pt x="619183" y="134448"/>
                      <a:pt x="619183" y="152005"/>
                      <a:pt x="629878" y="163078"/>
                    </a:cubicBezTo>
                    <a:lnTo>
                      <a:pt x="792956" y="326155"/>
                    </a:lnTo>
                    <a:lnTo>
                      <a:pt x="792956" y="502520"/>
                    </a:lnTo>
                    <a:lnTo>
                      <a:pt x="555983" y="265547"/>
                    </a:lnTo>
                    <a:cubicBezTo>
                      <a:pt x="544631" y="254583"/>
                      <a:pt x="526543" y="254898"/>
                      <a:pt x="515578" y="266250"/>
                    </a:cubicBezTo>
                    <a:cubicBezTo>
                      <a:pt x="504883" y="277323"/>
                      <a:pt x="504883" y="294880"/>
                      <a:pt x="515578" y="305953"/>
                    </a:cubicBezTo>
                    <a:lnTo>
                      <a:pt x="792956" y="583330"/>
                    </a:lnTo>
                    <a:lnTo>
                      <a:pt x="792956" y="745236"/>
                    </a:lnTo>
                    <a:cubicBezTo>
                      <a:pt x="742893" y="752454"/>
                      <a:pt x="697430" y="778392"/>
                      <a:pt x="665740" y="817817"/>
                    </a:cubicBezTo>
                    <a:lnTo>
                      <a:pt x="526351" y="735549"/>
                    </a:lnTo>
                    <a:lnTo>
                      <a:pt x="428425" y="355673"/>
                    </a:lnTo>
                    <a:cubicBezTo>
                      <a:pt x="424478" y="340388"/>
                      <a:pt x="408891" y="331196"/>
                      <a:pt x="393606" y="335142"/>
                    </a:cubicBezTo>
                    <a:cubicBezTo>
                      <a:pt x="378321" y="339088"/>
                      <a:pt x="369129" y="354676"/>
                      <a:pt x="373075" y="369961"/>
                    </a:cubicBezTo>
                    <a:lnTo>
                      <a:pt x="456685" y="694373"/>
                    </a:lnTo>
                    <a:lnTo>
                      <a:pt x="304809" y="604733"/>
                    </a:lnTo>
                    <a:lnTo>
                      <a:pt x="247288" y="381476"/>
                    </a:lnTo>
                    <a:cubicBezTo>
                      <a:pt x="243341" y="366191"/>
                      <a:pt x="227754" y="356999"/>
                      <a:pt x="212469" y="360945"/>
                    </a:cubicBezTo>
                    <a:cubicBezTo>
                      <a:pt x="197184" y="364891"/>
                      <a:pt x="187992" y="380479"/>
                      <a:pt x="191938" y="395764"/>
                    </a:cubicBezTo>
                    <a:lnTo>
                      <a:pt x="235229" y="563728"/>
                    </a:lnTo>
                    <a:lnTo>
                      <a:pt x="48549" y="453542"/>
                    </a:lnTo>
                    <a:cubicBezTo>
                      <a:pt x="34913" y="445519"/>
                      <a:pt x="17353" y="450065"/>
                      <a:pt x="9329" y="463701"/>
                    </a:cubicBezTo>
                    <a:cubicBezTo>
                      <a:pt x="1305" y="477337"/>
                      <a:pt x="5852" y="494896"/>
                      <a:pt x="19488" y="502920"/>
                    </a:cubicBezTo>
                    <a:lnTo>
                      <a:pt x="206168" y="613105"/>
                    </a:lnTo>
                    <a:lnTo>
                      <a:pt x="38176" y="656368"/>
                    </a:lnTo>
                    <a:cubicBezTo>
                      <a:pt x="22882" y="660265"/>
                      <a:pt x="13647" y="675825"/>
                      <a:pt x="17547" y="691118"/>
                    </a:cubicBezTo>
                    <a:cubicBezTo>
                      <a:pt x="20779" y="703794"/>
                      <a:pt x="32206" y="712658"/>
                      <a:pt x="45291" y="712632"/>
                    </a:cubicBezTo>
                    <a:cubicBezTo>
                      <a:pt x="47703" y="712635"/>
                      <a:pt x="50103" y="712326"/>
                      <a:pt x="52435" y="711718"/>
                    </a:cubicBezTo>
                    <a:lnTo>
                      <a:pt x="275748" y="654168"/>
                    </a:lnTo>
                    <a:lnTo>
                      <a:pt x="427653" y="743807"/>
                    </a:lnTo>
                    <a:lnTo>
                      <a:pt x="103098" y="827275"/>
                    </a:lnTo>
                    <a:cubicBezTo>
                      <a:pt x="87805" y="831172"/>
                      <a:pt x="78569" y="846732"/>
                      <a:pt x="82470" y="862025"/>
                    </a:cubicBezTo>
                    <a:cubicBezTo>
                      <a:pt x="85702" y="874701"/>
                      <a:pt x="97129" y="883565"/>
                      <a:pt x="110213" y="883539"/>
                    </a:cubicBezTo>
                    <a:cubicBezTo>
                      <a:pt x="112622" y="883539"/>
                      <a:pt x="115023" y="883242"/>
                      <a:pt x="117357" y="882653"/>
                    </a:cubicBezTo>
                    <a:lnTo>
                      <a:pt x="497233" y="784755"/>
                    </a:lnTo>
                    <a:lnTo>
                      <a:pt x="636536" y="866994"/>
                    </a:lnTo>
                    <a:cubicBezTo>
                      <a:pt x="616720" y="914860"/>
                      <a:pt x="616411" y="968578"/>
                      <a:pt x="635679" y="1016670"/>
                    </a:cubicBezTo>
                    <a:lnTo>
                      <a:pt x="495347" y="1097280"/>
                    </a:lnTo>
                    <a:lnTo>
                      <a:pt x="116671" y="994724"/>
                    </a:lnTo>
                    <a:cubicBezTo>
                      <a:pt x="101615" y="989992"/>
                      <a:pt x="85576" y="998362"/>
                      <a:pt x="80844" y="1013418"/>
                    </a:cubicBezTo>
                    <a:cubicBezTo>
                      <a:pt x="76112" y="1028471"/>
                      <a:pt x="84482" y="1044513"/>
                      <a:pt x="99535" y="1049246"/>
                    </a:cubicBezTo>
                    <a:cubicBezTo>
                      <a:pt x="100266" y="1049474"/>
                      <a:pt x="101006" y="1049674"/>
                      <a:pt x="101755" y="1049846"/>
                    </a:cubicBezTo>
                    <a:lnTo>
                      <a:pt x="425253" y="1137428"/>
                    </a:lnTo>
                    <a:lnTo>
                      <a:pt x="272291" y="1225239"/>
                    </a:lnTo>
                    <a:lnTo>
                      <a:pt x="49806" y="1165003"/>
                    </a:lnTo>
                    <a:cubicBezTo>
                      <a:pt x="34750" y="1160271"/>
                      <a:pt x="18711" y="1168640"/>
                      <a:pt x="13979" y="1183697"/>
                    </a:cubicBezTo>
                    <a:cubicBezTo>
                      <a:pt x="9246" y="1198750"/>
                      <a:pt x="17616" y="1214792"/>
                      <a:pt x="32669" y="1219524"/>
                    </a:cubicBezTo>
                    <a:cubicBezTo>
                      <a:pt x="33401" y="1219753"/>
                      <a:pt x="34141" y="1219953"/>
                      <a:pt x="34890" y="1220124"/>
                    </a:cubicBezTo>
                    <a:lnTo>
                      <a:pt x="202311" y="1265472"/>
                    </a:lnTo>
                    <a:lnTo>
                      <a:pt x="14316" y="1373372"/>
                    </a:lnTo>
                    <a:cubicBezTo>
                      <a:pt x="634" y="1381261"/>
                      <a:pt x="-4061" y="1398752"/>
                      <a:pt x="3829" y="1412434"/>
                    </a:cubicBezTo>
                    <a:cubicBezTo>
                      <a:pt x="11718" y="1426115"/>
                      <a:pt x="29209" y="1430810"/>
                      <a:pt x="42891" y="1422921"/>
                    </a:cubicBezTo>
                    <a:lnTo>
                      <a:pt x="230914" y="1315022"/>
                    </a:lnTo>
                    <a:lnTo>
                      <a:pt x="185594" y="1482471"/>
                    </a:lnTo>
                    <a:cubicBezTo>
                      <a:pt x="181474" y="1497664"/>
                      <a:pt x="190418" y="1513329"/>
                      <a:pt x="205597" y="1517504"/>
                    </a:cubicBezTo>
                    <a:cubicBezTo>
                      <a:pt x="208023" y="1518193"/>
                      <a:pt x="210532" y="1518541"/>
                      <a:pt x="213055" y="1518533"/>
                    </a:cubicBezTo>
                    <a:cubicBezTo>
                      <a:pt x="225959" y="1518527"/>
                      <a:pt x="237261" y="1509874"/>
                      <a:pt x="240630" y="1497416"/>
                    </a:cubicBezTo>
                    <a:lnTo>
                      <a:pt x="300894" y="1274788"/>
                    </a:lnTo>
                    <a:lnTo>
                      <a:pt x="453856" y="1187006"/>
                    </a:lnTo>
                    <a:lnTo>
                      <a:pt x="366103" y="1510475"/>
                    </a:lnTo>
                    <a:cubicBezTo>
                      <a:pt x="361968" y="1525711"/>
                      <a:pt x="370969" y="1541416"/>
                      <a:pt x="386205" y="1545550"/>
                    </a:cubicBezTo>
                    <a:cubicBezTo>
                      <a:pt x="401441" y="1549685"/>
                      <a:pt x="417146" y="1540684"/>
                      <a:pt x="421281" y="1525448"/>
                    </a:cubicBezTo>
                    <a:lnTo>
                      <a:pt x="523779" y="1146772"/>
                    </a:lnTo>
                    <a:lnTo>
                      <a:pt x="664225" y="1066190"/>
                    </a:lnTo>
                    <a:cubicBezTo>
                      <a:pt x="695907" y="1106647"/>
                      <a:pt x="741961" y="1133339"/>
                      <a:pt x="792813" y="1140714"/>
                    </a:cubicBezTo>
                    <a:lnTo>
                      <a:pt x="792813" y="1302620"/>
                    </a:lnTo>
                    <a:lnTo>
                      <a:pt x="515578" y="1579998"/>
                    </a:lnTo>
                    <a:cubicBezTo>
                      <a:pt x="504614" y="1591350"/>
                      <a:pt x="504928" y="1609438"/>
                      <a:pt x="516281" y="1620403"/>
                    </a:cubicBezTo>
                    <a:cubicBezTo>
                      <a:pt x="527354" y="1631098"/>
                      <a:pt x="544911" y="1631098"/>
                      <a:pt x="555983" y="1620403"/>
                    </a:cubicBezTo>
                    <a:lnTo>
                      <a:pt x="792956" y="1383430"/>
                    </a:lnTo>
                    <a:lnTo>
                      <a:pt x="792956" y="1559795"/>
                    </a:lnTo>
                    <a:lnTo>
                      <a:pt x="629878" y="1722873"/>
                    </a:lnTo>
                    <a:cubicBezTo>
                      <a:pt x="618914" y="1734225"/>
                      <a:pt x="619228" y="1752313"/>
                      <a:pt x="630581" y="1763278"/>
                    </a:cubicBezTo>
                    <a:cubicBezTo>
                      <a:pt x="641654" y="1773973"/>
                      <a:pt x="659211" y="1773973"/>
                      <a:pt x="670283" y="1763278"/>
                    </a:cubicBezTo>
                    <a:lnTo>
                      <a:pt x="792956" y="1640605"/>
                    </a:lnTo>
                    <a:lnTo>
                      <a:pt x="792956" y="1857375"/>
                    </a:lnTo>
                    <a:cubicBezTo>
                      <a:pt x="792956" y="1873157"/>
                      <a:pt x="805749" y="1885950"/>
                      <a:pt x="821531" y="1885950"/>
                    </a:cubicBezTo>
                    <a:cubicBezTo>
                      <a:pt x="837313" y="1885950"/>
                      <a:pt x="850106" y="1873157"/>
                      <a:pt x="850106" y="1857375"/>
                    </a:cubicBezTo>
                    <a:lnTo>
                      <a:pt x="850106" y="1640605"/>
                    </a:lnTo>
                    <a:lnTo>
                      <a:pt x="972778" y="1763278"/>
                    </a:lnTo>
                    <a:cubicBezTo>
                      <a:pt x="983743" y="1774630"/>
                      <a:pt x="1001831" y="1774945"/>
                      <a:pt x="1013183" y="1763980"/>
                    </a:cubicBezTo>
                    <a:cubicBezTo>
                      <a:pt x="1024536" y="1753016"/>
                      <a:pt x="1024851" y="1734925"/>
                      <a:pt x="1013886" y="1723575"/>
                    </a:cubicBezTo>
                    <a:cubicBezTo>
                      <a:pt x="1013655" y="1723335"/>
                      <a:pt x="1013421" y="1723101"/>
                      <a:pt x="1013183" y="1722873"/>
                    </a:cubicBezTo>
                    <a:lnTo>
                      <a:pt x="850106" y="1559795"/>
                    </a:lnTo>
                    <a:lnTo>
                      <a:pt x="850106" y="1383430"/>
                    </a:lnTo>
                    <a:lnTo>
                      <a:pt x="1087078" y="1620403"/>
                    </a:lnTo>
                    <a:cubicBezTo>
                      <a:pt x="1098043" y="1631755"/>
                      <a:pt x="1116131" y="1632070"/>
                      <a:pt x="1127483" y="1621105"/>
                    </a:cubicBezTo>
                    <a:cubicBezTo>
                      <a:pt x="1138836" y="1610141"/>
                      <a:pt x="1139151" y="1592050"/>
                      <a:pt x="1128186" y="1580700"/>
                    </a:cubicBezTo>
                    <a:cubicBezTo>
                      <a:pt x="1127955" y="1580460"/>
                      <a:pt x="1127721" y="1580226"/>
                      <a:pt x="1127483" y="1579998"/>
                    </a:cubicBezTo>
                    <a:lnTo>
                      <a:pt x="850106" y="1302620"/>
                    </a:lnTo>
                    <a:lnTo>
                      <a:pt x="850106" y="1140714"/>
                    </a:lnTo>
                    <a:cubicBezTo>
                      <a:pt x="900169" y="1133496"/>
                      <a:pt x="945632" y="1107559"/>
                      <a:pt x="977322" y="1068134"/>
                    </a:cubicBezTo>
                    <a:lnTo>
                      <a:pt x="1116711" y="1150401"/>
                    </a:lnTo>
                    <a:lnTo>
                      <a:pt x="1214523" y="1530277"/>
                    </a:lnTo>
                    <a:cubicBezTo>
                      <a:pt x="1217766" y="1542893"/>
                      <a:pt x="1229130" y="1551717"/>
                      <a:pt x="1242155" y="1551737"/>
                    </a:cubicBezTo>
                    <a:cubicBezTo>
                      <a:pt x="1244567" y="1551743"/>
                      <a:pt x="1246967" y="1551434"/>
                      <a:pt x="1249299" y="1550823"/>
                    </a:cubicBezTo>
                    <a:cubicBezTo>
                      <a:pt x="1264569" y="1546888"/>
                      <a:pt x="1273765" y="1531323"/>
                      <a:pt x="1269844" y="1516047"/>
                    </a:cubicBezTo>
                    <a:lnTo>
                      <a:pt x="1186234" y="1191578"/>
                    </a:lnTo>
                    <a:lnTo>
                      <a:pt x="1338110" y="1281217"/>
                    </a:lnTo>
                    <a:lnTo>
                      <a:pt x="1395688" y="1504474"/>
                    </a:lnTo>
                    <a:cubicBezTo>
                      <a:pt x="1398946" y="1517087"/>
                      <a:pt x="1410322" y="1525902"/>
                      <a:pt x="1423349" y="1525905"/>
                    </a:cubicBezTo>
                    <a:cubicBezTo>
                      <a:pt x="1425758" y="1525916"/>
                      <a:pt x="1428158" y="1525619"/>
                      <a:pt x="1430493" y="1525019"/>
                    </a:cubicBezTo>
                    <a:cubicBezTo>
                      <a:pt x="1445777" y="1521087"/>
                      <a:pt x="1454979" y="1505511"/>
                      <a:pt x="1451050" y="1490226"/>
                    </a:cubicBezTo>
                    <a:cubicBezTo>
                      <a:pt x="1451044" y="1490212"/>
                      <a:pt x="1451041" y="1490201"/>
                      <a:pt x="1451038" y="1490186"/>
                    </a:cubicBezTo>
                    <a:lnTo>
                      <a:pt x="1407747" y="1322222"/>
                    </a:lnTo>
                    <a:lnTo>
                      <a:pt x="1594428" y="1432408"/>
                    </a:lnTo>
                    <a:cubicBezTo>
                      <a:pt x="1608023" y="1440426"/>
                      <a:pt x="1625543" y="1435902"/>
                      <a:pt x="1633561" y="1422306"/>
                    </a:cubicBezTo>
                    <a:cubicBezTo>
                      <a:pt x="1641579" y="1408710"/>
                      <a:pt x="1637056" y="1391191"/>
                      <a:pt x="1623460" y="1383173"/>
                    </a:cubicBezTo>
                    <a:lnTo>
                      <a:pt x="1436808" y="1272988"/>
                    </a:lnTo>
                    <a:lnTo>
                      <a:pt x="1604800" y="1229725"/>
                    </a:lnTo>
                    <a:cubicBezTo>
                      <a:pt x="1620085" y="1225779"/>
                      <a:pt x="1629277" y="1210191"/>
                      <a:pt x="1625331" y="1194907"/>
                    </a:cubicBezTo>
                    <a:cubicBezTo>
                      <a:pt x="1621385" y="1179622"/>
                      <a:pt x="1605798" y="1170429"/>
                      <a:pt x="1590513" y="1174375"/>
                    </a:cubicBezTo>
                    <a:lnTo>
                      <a:pt x="1367113" y="1231925"/>
                    </a:lnTo>
                    <a:lnTo>
                      <a:pt x="1215237" y="1142286"/>
                    </a:lnTo>
                    <a:lnTo>
                      <a:pt x="1539763" y="1058675"/>
                    </a:lnTo>
                    <a:cubicBezTo>
                      <a:pt x="1555057" y="1054729"/>
                      <a:pt x="1564255" y="1039136"/>
                      <a:pt x="1560309" y="1023842"/>
                    </a:cubicBezTo>
                    <a:cubicBezTo>
                      <a:pt x="1556363" y="1008549"/>
                      <a:pt x="1540769" y="999351"/>
                      <a:pt x="1525476" y="1003297"/>
                    </a:cubicBezTo>
                    <a:lnTo>
                      <a:pt x="1145686" y="1101195"/>
                    </a:lnTo>
                    <a:lnTo>
                      <a:pt x="1006411" y="1018956"/>
                    </a:lnTo>
                    <a:cubicBezTo>
                      <a:pt x="1026236" y="971090"/>
                      <a:pt x="1026534" y="917363"/>
                      <a:pt x="1007240" y="869280"/>
                    </a:cubicBezTo>
                    <a:lnTo>
                      <a:pt x="1147572" y="788670"/>
                    </a:lnTo>
                    <a:lnTo>
                      <a:pt x="1526248" y="891140"/>
                    </a:lnTo>
                    <a:cubicBezTo>
                      <a:pt x="1528682" y="891829"/>
                      <a:pt x="1531202" y="892174"/>
                      <a:pt x="1533734" y="892169"/>
                    </a:cubicBezTo>
                    <a:cubicBezTo>
                      <a:pt x="1549516" y="892149"/>
                      <a:pt x="1562292" y="879338"/>
                      <a:pt x="1562272" y="863559"/>
                    </a:cubicBezTo>
                    <a:cubicBezTo>
                      <a:pt x="1562258" y="850675"/>
                      <a:pt x="1553622" y="839396"/>
                      <a:pt x="1541192" y="836019"/>
                    </a:cubicBezTo>
                    <a:lnTo>
                      <a:pt x="1217666" y="748494"/>
                    </a:lnTo>
                    <a:lnTo>
                      <a:pt x="1370657" y="660711"/>
                    </a:lnTo>
                    <a:lnTo>
                      <a:pt x="1593284" y="720947"/>
                    </a:lnTo>
                    <a:cubicBezTo>
                      <a:pt x="1595711" y="721636"/>
                      <a:pt x="1598219" y="721985"/>
                      <a:pt x="1600743" y="721976"/>
                    </a:cubicBezTo>
                    <a:cubicBezTo>
                      <a:pt x="1616525" y="721956"/>
                      <a:pt x="1629300" y="709146"/>
                      <a:pt x="1629280" y="693367"/>
                    </a:cubicBezTo>
                    <a:cubicBezTo>
                      <a:pt x="1629266" y="680482"/>
                      <a:pt x="1620631" y="669204"/>
                      <a:pt x="1608201" y="665826"/>
                    </a:cubicBezTo>
                    <a:lnTo>
                      <a:pt x="1440751" y="620478"/>
                    </a:lnTo>
                    <a:lnTo>
                      <a:pt x="1628746" y="512578"/>
                    </a:lnTo>
                    <a:cubicBezTo>
                      <a:pt x="1642436" y="504729"/>
                      <a:pt x="1647171" y="487267"/>
                      <a:pt x="1639319" y="473576"/>
                    </a:cubicBezTo>
                    <a:cubicBezTo>
                      <a:pt x="1639319" y="473573"/>
                      <a:pt x="1639319" y="473573"/>
                      <a:pt x="1639319" y="473573"/>
                    </a:cubicBezTo>
                    <a:close/>
                    <a:moveTo>
                      <a:pt x="821474" y="1085850"/>
                    </a:moveTo>
                    <a:cubicBezTo>
                      <a:pt x="742567" y="1085850"/>
                      <a:pt x="678599" y="1021882"/>
                      <a:pt x="678599" y="942975"/>
                    </a:cubicBezTo>
                    <a:cubicBezTo>
                      <a:pt x="678599" y="864068"/>
                      <a:pt x="742567" y="800100"/>
                      <a:pt x="821474" y="800100"/>
                    </a:cubicBezTo>
                    <a:cubicBezTo>
                      <a:pt x="900381" y="800100"/>
                      <a:pt x="964349" y="864068"/>
                      <a:pt x="964349" y="942975"/>
                    </a:cubicBezTo>
                    <a:cubicBezTo>
                      <a:pt x="964254" y="1021845"/>
                      <a:pt x="900344" y="1085756"/>
                      <a:pt x="821474" y="1085850"/>
                    </a:cubicBezTo>
                    <a:close/>
                  </a:path>
                </a:pathLst>
              </a:custGeom>
              <a:gradFill>
                <a:gsLst>
                  <a:gs pos="72000">
                    <a:srgbClr val="FFD893"/>
                  </a:gs>
                  <a:gs pos="14000">
                    <a:srgbClr val="FFE6B9"/>
                  </a:gs>
                  <a:gs pos="46000">
                    <a:srgbClr val="FFD893"/>
                  </a:gs>
                  <a:gs pos="55000">
                    <a:srgbClr val="753819"/>
                  </a:gs>
                </a:gsLst>
                <a:lin ang="3000000" scaled="0"/>
              </a:gradFill>
              <a:ln w="15875" cap="flat">
                <a:noFill/>
                <a:prstDash val="solid"/>
                <a:round/>
                <a:extLst>
                  <a:ext uri="{C807C97D-BFC1-408E-A445-0C87EB9F89A2}">
                    <ask:lineSketchStyleProps xmlns:ask="http://schemas.microsoft.com/office/drawing/2018/sketchyshapes">
                      <ask:type>
                        <ask:lineSketchNone/>
                      </ask:type>
                    </ask:lineSketchStyleProps>
                  </a:ext>
                </a:extLst>
              </a:ln>
              <a:effectLst/>
            </p:spPr>
            <p:txBody>
              <a:bodyPr rtlCol="0" anchor="ctr"/>
              <a:lstStyle/>
              <a:p>
                <a:endParaRPr lang="en-US" sz="4050" dirty="0"/>
              </a:p>
            </p:txBody>
          </p:sp>
        </p:grpSp>
        <p:pic>
          <p:nvPicPr>
            <p:cNvPr id="25" name="Picture 24">
              <a:extLst>
                <a:ext uri="{FF2B5EF4-FFF2-40B4-BE49-F238E27FC236}">
                  <a16:creationId xmlns:a16="http://schemas.microsoft.com/office/drawing/2014/main" id="{E4425FFC-3795-91AF-0911-C584496E3D3A}"/>
                </a:ext>
              </a:extLst>
            </p:cNvPr>
            <p:cNvPicPr>
              <a:picLocks noChangeAspect="1"/>
            </p:cNvPicPr>
            <p:nvPr/>
          </p:nvPicPr>
          <p:blipFill>
            <a:blip r:embed="rId7" cstate="hqprint">
              <a:extLst>
                <a:ext uri="{28A0092B-C50C-407E-A947-70E740481C1C}">
                  <a14:useLocalDpi xmlns:a14="http://schemas.microsoft.com/office/drawing/2010/main" val="0"/>
                </a:ext>
              </a:extLst>
            </a:blip>
            <a:srcRect/>
            <a:stretch/>
          </p:blipFill>
          <p:spPr>
            <a:xfrm>
              <a:off x="3326740" y="1396702"/>
              <a:ext cx="559660" cy="547189"/>
            </a:xfrm>
            <a:prstGeom prst="rect">
              <a:avLst/>
            </a:prstGeom>
          </p:spPr>
        </p:pic>
      </p:grpSp>
      <p:pic>
        <p:nvPicPr>
          <p:cNvPr id="2" name="Picture 1"/>
          <p:cNvPicPr>
            <a:picLocks noChangeAspect="1"/>
          </p:cNvPicPr>
          <p:nvPr/>
        </p:nvPicPr>
        <p:blipFill>
          <a:blip r:embed="rId8"/>
          <a:stretch>
            <a:fillRect/>
          </a:stretch>
        </p:blipFill>
        <p:spPr>
          <a:xfrm rot="20716250">
            <a:off x="866045" y="1953279"/>
            <a:ext cx="6390544" cy="7162800"/>
          </a:xfrm>
          <a:prstGeom prst="rect">
            <a:avLst/>
          </a:prstGeom>
        </p:spPr>
      </p:pic>
      <p:sp>
        <p:nvSpPr>
          <p:cNvPr id="56" name="TextBox 55"/>
          <p:cNvSpPr txBox="1"/>
          <p:nvPr/>
        </p:nvSpPr>
        <p:spPr>
          <a:xfrm>
            <a:off x="1743295" y="397133"/>
            <a:ext cx="16125298" cy="2585323"/>
          </a:xfrm>
          <a:prstGeom prst="rect">
            <a:avLst/>
          </a:prstGeom>
          <a:noFill/>
        </p:spPr>
        <p:txBody>
          <a:bodyPr wrap="square" rtlCol="0">
            <a:spAutoFit/>
          </a:bodyPr>
          <a:lstStyle/>
          <a:p>
            <a:pPr algn="r"/>
            <a:r>
              <a:rPr lang="en-US" sz="5400" b="1" dirty="0">
                <a:solidFill>
                  <a:srgbClr val="FFD893"/>
                </a:solidFill>
              </a:rPr>
              <a:t>AEPP MEMO </a:t>
            </a:r>
          </a:p>
          <a:p>
            <a:pPr algn="r"/>
            <a:r>
              <a:rPr lang="en-US" sz="5400" b="1" dirty="0">
                <a:solidFill>
                  <a:srgbClr val="FFD893"/>
                </a:solidFill>
              </a:rPr>
              <a:t>Attendance Roster and Record Keeping </a:t>
            </a:r>
          </a:p>
          <a:p>
            <a:pPr algn="r"/>
            <a:endParaRPr lang="en-US" sz="5400" dirty="0">
              <a:solidFill>
                <a:srgbClr val="FFD893"/>
              </a:solidFill>
            </a:endParaRPr>
          </a:p>
        </p:txBody>
      </p:sp>
      <p:sp>
        <p:nvSpPr>
          <p:cNvPr id="64" name="TextBox 63"/>
          <p:cNvSpPr txBox="1"/>
          <p:nvPr/>
        </p:nvSpPr>
        <p:spPr>
          <a:xfrm>
            <a:off x="8035012" y="2811124"/>
            <a:ext cx="10592180" cy="5847755"/>
          </a:xfrm>
          <a:prstGeom prst="rect">
            <a:avLst/>
          </a:prstGeom>
          <a:noFill/>
        </p:spPr>
        <p:txBody>
          <a:bodyPr wrap="square" rtlCol="0">
            <a:spAutoFit/>
          </a:bodyPr>
          <a:lstStyle/>
          <a:p>
            <a:pPr marL="571500" indent="-571500">
              <a:buFont typeface="Arial" panose="020B0604020202020204" pitchFamily="34" charset="0"/>
              <a:buChar char="•"/>
            </a:pPr>
            <a:r>
              <a:rPr lang="en-US" sz="4000" dirty="0">
                <a:solidFill>
                  <a:srgbClr val="FFD893"/>
                </a:solidFill>
              </a:rPr>
              <a:t>Required Attendance Rosters start date is </a:t>
            </a:r>
            <a:r>
              <a:rPr lang="en-US" sz="5400" b="1" dirty="0">
                <a:solidFill>
                  <a:srgbClr val="FFD893"/>
                </a:solidFill>
              </a:rPr>
              <a:t>January 2024 </a:t>
            </a:r>
            <a:r>
              <a:rPr lang="en-US" sz="4000" dirty="0">
                <a:solidFill>
                  <a:srgbClr val="FFD893"/>
                </a:solidFill>
              </a:rPr>
              <a:t>and forward</a:t>
            </a:r>
          </a:p>
          <a:p>
            <a:pPr marL="571500" indent="-571500">
              <a:buFont typeface="Arial" panose="020B0604020202020204" pitchFamily="34" charset="0"/>
              <a:buChar char="•"/>
            </a:pPr>
            <a:endParaRPr lang="en-US" sz="4000" dirty="0">
              <a:solidFill>
                <a:srgbClr val="FFD893"/>
              </a:solidFill>
            </a:endParaRPr>
          </a:p>
          <a:p>
            <a:pPr marL="571500" indent="-571500">
              <a:buFont typeface="Arial" panose="020B0604020202020204" pitchFamily="34" charset="0"/>
              <a:buChar char="•"/>
            </a:pPr>
            <a:r>
              <a:rPr lang="en-US" sz="4000" dirty="0">
                <a:solidFill>
                  <a:srgbClr val="FFD893"/>
                </a:solidFill>
              </a:rPr>
              <a:t>ASISTS has been updated with downloads to Excel, program may use the pdf or the Excel</a:t>
            </a:r>
          </a:p>
          <a:p>
            <a:pPr marL="571500" indent="-571500">
              <a:buFont typeface="Arial" panose="020B0604020202020204" pitchFamily="34" charset="0"/>
              <a:buChar char="•"/>
            </a:pPr>
            <a:endParaRPr lang="en-US" sz="4000" dirty="0">
              <a:solidFill>
                <a:srgbClr val="FFD893"/>
              </a:solidFill>
            </a:endParaRPr>
          </a:p>
          <a:p>
            <a:pPr marL="571500" indent="-571500">
              <a:buFont typeface="Arial" panose="020B0604020202020204" pitchFamily="34" charset="0"/>
              <a:buChar char="•"/>
            </a:pPr>
            <a:r>
              <a:rPr lang="en-US" sz="4000" dirty="0">
                <a:solidFill>
                  <a:srgbClr val="FFD893"/>
                </a:solidFill>
              </a:rPr>
              <a:t>These attendance expectations will be monitored for the second half of FY24</a:t>
            </a:r>
          </a:p>
          <a:p>
            <a:pPr marL="571500" indent="-571500">
              <a:buFont typeface="Arial" panose="020B0604020202020204" pitchFamily="34" charset="0"/>
              <a:buChar char="•"/>
            </a:pPr>
            <a:endParaRPr lang="en-US" sz="4000" dirty="0">
              <a:solidFill>
                <a:srgbClr val="FFD893"/>
              </a:solidFill>
            </a:endParaRPr>
          </a:p>
        </p:txBody>
      </p:sp>
    </p:spTree>
    <p:extLst>
      <p:ext uri="{BB962C8B-B14F-4D97-AF65-F5344CB8AC3E}">
        <p14:creationId xmlns:p14="http://schemas.microsoft.com/office/powerpoint/2010/main" val="1070834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3900"/>
                                        <p:tgtEl>
                                          <p:spTgt spid="57"/>
                                        </p:tgtEl>
                                      </p:cBhvr>
                                    </p:animEffect>
                                    <p:anim calcmode="lin" valueType="num">
                                      <p:cBhvr>
                                        <p:cTn id="8" dur="3900" fill="hold"/>
                                        <p:tgtEl>
                                          <p:spTgt spid="57"/>
                                        </p:tgtEl>
                                        <p:attrNameLst>
                                          <p:attrName>ppt_w</p:attrName>
                                        </p:attrNameLst>
                                      </p:cBhvr>
                                      <p:tavLst>
                                        <p:tav tm="0" fmla="#ppt_w*sin(2.5*pi*$)">
                                          <p:val>
                                            <p:fltVal val="0"/>
                                          </p:val>
                                        </p:tav>
                                        <p:tav tm="100000">
                                          <p:val>
                                            <p:fltVal val="1"/>
                                          </p:val>
                                        </p:tav>
                                      </p:tavLst>
                                    </p:anim>
                                    <p:anim calcmode="lin" valueType="num">
                                      <p:cBhvr>
                                        <p:cTn id="9" dur="3900" fill="hold"/>
                                        <p:tgtEl>
                                          <p:spTgt spid="57"/>
                                        </p:tgtEl>
                                        <p:attrNameLst>
                                          <p:attrName>ppt_h</p:attrName>
                                        </p:attrNameLst>
                                      </p:cBhvr>
                                      <p:tavLst>
                                        <p:tav tm="0">
                                          <p:val>
                                            <p:strVal val="#ppt_h"/>
                                          </p:val>
                                        </p:tav>
                                        <p:tav tm="100000">
                                          <p:val>
                                            <p:strVal val="#ppt_h"/>
                                          </p:val>
                                        </p:tav>
                                      </p:tavLst>
                                    </p:anim>
                                  </p:childTnLst>
                                </p:cTn>
                              </p:par>
                              <p:par>
                                <p:cTn id="10" presetID="8" presetClass="emph" presetSubtype="0" decel="57000" fill="hold" nodeType="withEffect">
                                  <p:stCondLst>
                                    <p:cond delay="0"/>
                                  </p:stCondLst>
                                  <p:childTnLst>
                                    <p:animRot by="21600000">
                                      <p:cBhvr>
                                        <p:cTn id="11" dur="3900" fill="hold"/>
                                        <p:tgtEl>
                                          <p:spTgt spid="57"/>
                                        </p:tgtEl>
                                        <p:attrNameLst>
                                          <p:attrName>r</p:attrName>
                                        </p:attrNameLst>
                                      </p:cBhvr>
                                    </p:animRot>
                                  </p:childTnLst>
                                </p:cTn>
                              </p:par>
                              <p:par>
                                <p:cTn id="12" presetID="9"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dissolve">
                                      <p:cBhvr>
                                        <p:cTn id="14" dur="19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new years blues">
      <a:dk1>
        <a:sysClr val="windowText" lastClr="000000"/>
      </a:dk1>
      <a:lt1>
        <a:srgbClr val="FFFFFF"/>
      </a:lt1>
      <a:dk2>
        <a:srgbClr val="44546A"/>
      </a:dk2>
      <a:lt2>
        <a:srgbClr val="E7E6E6"/>
      </a:lt2>
      <a:accent1>
        <a:srgbClr val="359AE8"/>
      </a:accent1>
      <a:accent2>
        <a:srgbClr val="0E3B61"/>
      </a:accent2>
      <a:accent3>
        <a:srgbClr val="FFD893"/>
      </a:accent3>
      <a:accent4>
        <a:srgbClr val="00FFFF"/>
      </a:accent4>
      <a:accent5>
        <a:srgbClr val="F74C64"/>
      </a:accent5>
      <a:accent6>
        <a:srgbClr val="739730"/>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20577</TotalTime>
  <Words>1146</Words>
  <Application>Microsoft Office PowerPoint</Application>
  <PresentationFormat>Custom</PresentationFormat>
  <Paragraphs>171</Paragraphs>
  <Slides>21</Slides>
  <Notes>7</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21</vt:i4>
      </vt:variant>
    </vt:vector>
  </HeadingPairs>
  <TitlesOfParts>
    <vt:vector size="26" baseType="lpstr">
      <vt:lpstr>Arial</vt:lpstr>
      <vt:lpstr>Calibri</vt:lpstr>
      <vt:lpstr>Calibri Light</vt:lpstr>
      <vt:lpstr>Trebuchet MS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PresenterMedia</dc:creator>
  <cp:lastModifiedBy>Kimberly Malcolm</cp:lastModifiedBy>
  <cp:revision>421</cp:revision>
  <dcterms:created xsi:type="dcterms:W3CDTF">2017-03-29T19:21:49Z</dcterms:created>
  <dcterms:modified xsi:type="dcterms:W3CDTF">2024-01-29T14:13:16Z</dcterms:modified>
</cp:coreProperties>
</file>